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6858000" cx="9144000"/>
  <p:notesSz cx="6858000" cy="9144000"/>
  <p:embeddedFontLst>
    <p:embeddedFont>
      <p:font typeface="Libre Franklin SemiBold"/>
      <p:regular r:id="rId26"/>
      <p:bold r:id="rId27"/>
      <p:italic r:id="rId28"/>
      <p:boldItalic r:id="rId29"/>
    </p:embeddedFont>
    <p:embeddedFont>
      <p:font typeface="Franklin Gothic"/>
      <p:bold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671D541-89A4-47D4-8FB4-C722D9D208CE}">
  <a:tblStyle styleId="{5671D541-89A4-47D4-8FB4-C722D9D208CE}"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LibreFranklinSemiBold-regular.fntdata"/><Relationship Id="rId25" Type="http://schemas.openxmlformats.org/officeDocument/2006/relationships/slide" Target="slides/slide20.xml"/><Relationship Id="rId28" Type="http://schemas.openxmlformats.org/officeDocument/2006/relationships/font" Target="fonts/LibreFranklinSemiBold-italic.fntdata"/><Relationship Id="rId27" Type="http://schemas.openxmlformats.org/officeDocument/2006/relationships/font" Target="fonts/LibreFranklinSemiBold-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LibreFranklinSemiBold-boldItalic.fntdata"/><Relationship Id="rId7" Type="http://schemas.openxmlformats.org/officeDocument/2006/relationships/slide" Target="slides/slide2.xml"/><Relationship Id="rId8" Type="http://schemas.openxmlformats.org/officeDocument/2006/relationships/slide" Target="slides/slide3.xml"/><Relationship Id="rId30" Type="http://schemas.openxmlformats.org/officeDocument/2006/relationships/font" Target="fonts/FranklinGothic-bold.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799" cy="4572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chemeClr val="dk1"/>
              </a:buClr>
              <a:buSzPts val="1400"/>
              <a:buFont typeface="Calibri"/>
              <a:buNone/>
              <a:defRPr b="0" i="0" sz="1200" u="none" cap="none" strike="noStrike">
                <a:solidFill>
                  <a:schemeClr val="dk1"/>
                </a:solidFill>
                <a:latin typeface="Calibri"/>
                <a:ea typeface="Calibri"/>
                <a:cs typeface="Calibri"/>
                <a:sym typeface="Calibri"/>
              </a:defRPr>
            </a:lvl1pPr>
            <a:lvl2pPr indent="0" lvl="1" marL="457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2" y="0"/>
            <a:ext cx="2971799" cy="4572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chemeClr val="dk1"/>
              </a:buClr>
              <a:buSzPts val="1400"/>
              <a:buFont typeface="Calibri"/>
              <a:buNone/>
              <a:defRPr b="0" i="0" sz="1200" u="none" cap="none" strike="noStrike">
                <a:solidFill>
                  <a:schemeClr val="dk1"/>
                </a:solidFill>
                <a:latin typeface="Calibri"/>
                <a:ea typeface="Calibri"/>
                <a:cs typeface="Calibri"/>
                <a:sym typeface="Calibri"/>
              </a:defRPr>
            </a:lvl1pPr>
            <a:lvl2pPr indent="0" lvl="1" marL="457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Clr>
                <a:schemeClr val="dk1"/>
              </a:buClr>
              <a:buSzPts val="1400"/>
              <a:buFont typeface="Calibri"/>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Clr>
                <a:schemeClr val="dk1"/>
              </a:buClr>
              <a:buSzPts val="1400"/>
              <a:buFont typeface="Calibri"/>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Clr>
                <a:schemeClr val="dk1"/>
              </a:buClr>
              <a:buSzPts val="1400"/>
              <a:buFont typeface="Calibri"/>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Clr>
                <a:schemeClr val="dk1"/>
              </a:buClr>
              <a:buSzPts val="1400"/>
              <a:buFont typeface="Calibri"/>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Clr>
                <a:schemeClr val="dk1"/>
              </a:buClr>
              <a:buSzPts val="1400"/>
              <a:buFont typeface="Calibri"/>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Clr>
                <a:schemeClr val="dk1"/>
              </a:buClr>
              <a:buSzPts val="1400"/>
              <a:buFont typeface="Calibri"/>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Clr>
                <a:schemeClr val="dk1"/>
              </a:buClr>
              <a:buSzPts val="1400"/>
              <a:buFont typeface="Calibri"/>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Clr>
                <a:schemeClr val="dk1"/>
              </a:buClr>
              <a:buSzPts val="1400"/>
              <a:buFont typeface="Calibri"/>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Clr>
                <a:schemeClr val="dk1"/>
              </a:buClr>
              <a:buSzPts val="1400"/>
              <a:buFont typeface="Calibri"/>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799" cy="457200"/>
          </a:xfrm>
          <a:prstGeom prst="rect">
            <a:avLst/>
          </a:prstGeom>
          <a:noFill/>
          <a:ln>
            <a:noFill/>
          </a:ln>
        </p:spPr>
        <p:txBody>
          <a:bodyPr anchorCtr="0" anchor="b" bIns="91425" lIns="91425" spcFirstLastPara="1" rIns="91425" wrap="square" tIns="91425">
            <a:noAutofit/>
          </a:bodyPr>
          <a:lstStyle>
            <a:lvl1pPr indent="0" lvl="0" marL="0" marR="0" rtl="0" algn="l">
              <a:lnSpc>
                <a:spcPct val="100000"/>
              </a:lnSpc>
              <a:spcBef>
                <a:spcPts val="0"/>
              </a:spcBef>
              <a:spcAft>
                <a:spcPts val="0"/>
              </a:spcAft>
              <a:buClr>
                <a:schemeClr val="dk1"/>
              </a:buClr>
              <a:buSzPts val="1400"/>
              <a:buFont typeface="Calibri"/>
              <a:buNone/>
              <a:defRPr b="0" i="0" sz="1200" u="none" cap="none" strike="noStrike">
                <a:solidFill>
                  <a:schemeClr val="dk1"/>
                </a:solidFill>
                <a:latin typeface="Calibri"/>
                <a:ea typeface="Calibri"/>
                <a:cs typeface="Calibri"/>
                <a:sym typeface="Calibri"/>
              </a:defRPr>
            </a:lvl1pPr>
            <a:lvl2pPr indent="0" lvl="1" marL="457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2" y="8685213"/>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p4: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US" sz="1100">
                <a:latin typeface="Arial"/>
                <a:ea typeface="Arial"/>
                <a:cs typeface="Arial"/>
                <a:sym typeface="Arial"/>
              </a:rPr>
              <a:t>Slide 1: Introduction </a:t>
            </a:r>
            <a:endParaRPr b="1" sz="1100">
              <a:latin typeface="Arial"/>
              <a:ea typeface="Arial"/>
              <a:cs typeface="Arial"/>
              <a:sym typeface="Arial"/>
            </a:endParaRPr>
          </a:p>
          <a:p>
            <a:pPr indent="-298450" lvl="0" marL="457200" rtl="0" algn="l">
              <a:lnSpc>
                <a:spcPct val="115000"/>
              </a:lnSpc>
              <a:spcBef>
                <a:spcPts val="0"/>
              </a:spcBef>
              <a:spcAft>
                <a:spcPts val="0"/>
              </a:spcAft>
              <a:buSzPts val="1100"/>
              <a:buFont typeface="Arial"/>
              <a:buAutoNum type="arabicPeriod"/>
            </a:pPr>
            <a:r>
              <a:rPr lang="en-US" sz="1100">
                <a:latin typeface="Arial"/>
                <a:ea typeface="Arial"/>
                <a:cs typeface="Arial"/>
                <a:sym typeface="Arial"/>
              </a:rPr>
              <a:t>Hello - Hello everyone and welcome to the Climate Action Plan workshop! We hope you’ve all been having a great time and learning a lot at the workshops and you’re ready to put your knowledge and excitement to work!</a:t>
            </a:r>
            <a:endParaRPr sz="1100">
              <a:latin typeface="Arial"/>
              <a:ea typeface="Arial"/>
              <a:cs typeface="Arial"/>
              <a:sym typeface="Arial"/>
            </a:endParaRPr>
          </a:p>
          <a:p>
            <a:pPr indent="-298450" lvl="0" marL="457200" rtl="0" algn="l">
              <a:lnSpc>
                <a:spcPct val="115000"/>
              </a:lnSpc>
              <a:spcBef>
                <a:spcPts val="0"/>
              </a:spcBef>
              <a:spcAft>
                <a:spcPts val="0"/>
              </a:spcAft>
              <a:buSzPts val="1100"/>
              <a:buFont typeface="Arial"/>
              <a:buAutoNum type="arabicPeriod"/>
            </a:pPr>
            <a:r>
              <a:rPr lang="en-US" sz="1100">
                <a:latin typeface="Arial"/>
                <a:ea typeface="Arial"/>
                <a:cs typeface="Arial"/>
                <a:sym typeface="Arial"/>
              </a:rPr>
              <a:t>Introductions - My name is ________, I use ________ pronouns, and I’m from _______ school. I will be facilitating this workshop today along with ________ (hand it off, have everyone say names, pronouns and school). </a:t>
            </a:r>
            <a:endParaRPr sz="1100">
              <a:latin typeface="Arial"/>
              <a:ea typeface="Arial"/>
              <a:cs typeface="Arial"/>
              <a:sym typeface="Arial"/>
            </a:endParaRPr>
          </a:p>
          <a:p>
            <a:pPr indent="-298450" lvl="0" marL="457200" rtl="0" algn="l">
              <a:lnSpc>
                <a:spcPct val="115000"/>
              </a:lnSpc>
              <a:spcBef>
                <a:spcPts val="0"/>
              </a:spcBef>
              <a:spcAft>
                <a:spcPts val="0"/>
              </a:spcAft>
              <a:buSzPts val="1100"/>
              <a:buFont typeface="Arial"/>
              <a:buAutoNum type="arabicPeriod"/>
            </a:pPr>
            <a:r>
              <a:rPr lang="en-US" sz="1100">
                <a:latin typeface="Arial"/>
                <a:ea typeface="Arial"/>
                <a:cs typeface="Arial"/>
                <a:sym typeface="Arial"/>
              </a:rPr>
              <a:t>We’re here today to walk you through the process of designing your own climate action plan for your school or community. This is one of the most important workshops of the summit because it focuses on how you are going to take action to address climate change. We all came here today to learn how to take action! Can I get a show of hands of who has made a CAP before? How about those of you who are doing this for the first time?</a:t>
            </a:r>
            <a:endParaRPr sz="1100">
              <a:latin typeface="Arial"/>
              <a:ea typeface="Arial"/>
              <a:cs typeface="Arial"/>
              <a:sym typeface="Arial"/>
            </a:endParaRPr>
          </a:p>
          <a:p>
            <a:pPr indent="-298450" lvl="0" marL="457200" rtl="0" algn="l">
              <a:lnSpc>
                <a:spcPct val="115000"/>
              </a:lnSpc>
              <a:spcBef>
                <a:spcPts val="0"/>
              </a:spcBef>
              <a:spcAft>
                <a:spcPts val="0"/>
              </a:spcAft>
              <a:buSzPts val="1100"/>
              <a:buFont typeface="Arial"/>
              <a:buAutoNum type="arabicPeriod"/>
            </a:pPr>
            <a:r>
              <a:rPr lang="en-US" sz="1100">
                <a:latin typeface="Arial"/>
                <a:ea typeface="Arial"/>
                <a:cs typeface="Arial"/>
                <a:sym typeface="Arial"/>
              </a:rPr>
              <a:t>Before we get started, let’s go through the agenda quickly.  </a:t>
            </a:r>
            <a:endParaRPr sz="1100">
              <a:latin typeface="Arial"/>
              <a:ea typeface="Arial"/>
              <a:cs typeface="Arial"/>
              <a:sym typeface="Arial"/>
            </a:endParaRPr>
          </a:p>
          <a:p>
            <a:pPr indent="0" lvl="0" marL="0" marR="0" rtl="0" algn="l">
              <a:spcBef>
                <a:spcPts val="0"/>
              </a:spcBef>
              <a:spcAft>
                <a:spcPts val="0"/>
              </a:spcAft>
              <a:buClr>
                <a:schemeClr val="dk1"/>
              </a:buClr>
              <a:buFont typeface="Calibri"/>
              <a:buNone/>
            </a:pPr>
            <a:r>
              <a:t/>
            </a:r>
            <a:endParaRPr/>
          </a:p>
        </p:txBody>
      </p:sp>
      <p:sp>
        <p:nvSpPr>
          <p:cNvPr id="84" name="Google Shape;84;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17: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1100">
                <a:latin typeface="Arial"/>
                <a:ea typeface="Arial"/>
                <a:cs typeface="Arial"/>
                <a:sym typeface="Arial"/>
              </a:rPr>
              <a:t>Slide 10: Resources</a:t>
            </a:r>
            <a:endParaRPr b="1" sz="1100">
              <a:latin typeface="Arial"/>
              <a:ea typeface="Arial"/>
              <a:cs typeface="Arial"/>
              <a:sym typeface="Arial"/>
            </a:endParaRPr>
          </a:p>
          <a:p>
            <a:pPr indent="-298450" lvl="0" marL="457200" rtl="0" algn="l">
              <a:spcBef>
                <a:spcPts val="0"/>
              </a:spcBef>
              <a:spcAft>
                <a:spcPts val="0"/>
              </a:spcAft>
              <a:buSzPts val="1100"/>
              <a:buFont typeface="Arial"/>
              <a:buAutoNum type="arabicPeriod"/>
            </a:pPr>
            <a:r>
              <a:rPr lang="en-US" sz="1100">
                <a:latin typeface="Arial"/>
                <a:ea typeface="Arial"/>
                <a:cs typeface="Arial"/>
                <a:sym typeface="Arial"/>
              </a:rPr>
              <a:t>Students often run into financial or time management barriers. Planning these costs and materials now will help you prepare and prevent any surprise costs from slowing you down in the future. If you need supplies for your project, think about how you could get those donated, instead of raising money to purchase supplies. How can you thank and appreciate businesses or groups that gave you donations or either time, money or supplies?</a:t>
            </a:r>
            <a:endParaRPr sz="1100">
              <a:latin typeface="Arial"/>
              <a:ea typeface="Arial"/>
              <a:cs typeface="Arial"/>
              <a:sym typeface="Arial"/>
            </a:endParaRPr>
          </a:p>
          <a:p>
            <a:pPr indent="-298450" lvl="0" marL="457200" rtl="0" algn="l">
              <a:spcBef>
                <a:spcPts val="0"/>
              </a:spcBef>
              <a:spcAft>
                <a:spcPts val="0"/>
              </a:spcAft>
              <a:buSzPts val="1100"/>
              <a:buFont typeface="Arial"/>
              <a:buAutoNum type="arabicPeriod"/>
            </a:pPr>
            <a:r>
              <a:rPr lang="en-US" sz="1100">
                <a:latin typeface="Arial"/>
                <a:ea typeface="Arial"/>
                <a:cs typeface="Arial"/>
                <a:sym typeface="Arial"/>
              </a:rPr>
              <a:t>For the Carbon Neutral Prom, students needed a certain amount of money to buy the offsets, which they fundraised in partnership with a local solar company. They also needed poster materials and time to research the prom’s carbon footprint.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marR="0" rtl="0" algn="l">
              <a:spcBef>
                <a:spcPts val="0"/>
              </a:spcBef>
              <a:spcAft>
                <a:spcPts val="0"/>
              </a:spcAft>
              <a:buClr>
                <a:schemeClr val="dk1"/>
              </a:buClr>
              <a:buFont typeface="Calibri"/>
              <a:buNone/>
            </a:pPr>
            <a:r>
              <a:t/>
            </a:r>
            <a:endParaRPr/>
          </a:p>
        </p:txBody>
      </p:sp>
      <p:sp>
        <p:nvSpPr>
          <p:cNvPr id="153" name="Google Shape;153;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28:notes"/>
          <p:cNvSpPr txBox="1"/>
          <p:nvPr>
            <p:ph idx="1" type="body"/>
          </p:nvPr>
        </p:nvSpPr>
        <p:spPr>
          <a:xfrm>
            <a:off x="685800" y="4343400"/>
            <a:ext cx="5486399"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1100">
                <a:latin typeface="Arial"/>
                <a:ea typeface="Arial"/>
                <a:cs typeface="Arial"/>
                <a:sym typeface="Arial"/>
              </a:rPr>
              <a:t>Slide 11: Sample Cost Sheet</a:t>
            </a:r>
            <a:endParaRPr b="1"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Here is an example of a detailed plan of resources needed to build a solar phone charging station. Your plans don’t need to be so detailed on the first day, but this is a good example of how students have planned in the past.</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None/>
            </a:pPr>
            <a:r>
              <a:t/>
            </a:r>
            <a:endParaRPr/>
          </a:p>
        </p:txBody>
      </p:sp>
      <p:sp>
        <p:nvSpPr>
          <p:cNvPr id="161" name="Google Shape;161;p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27:notes"/>
          <p:cNvSpPr txBox="1"/>
          <p:nvPr>
            <p:ph idx="1" type="body"/>
          </p:nvPr>
        </p:nvSpPr>
        <p:spPr>
          <a:xfrm>
            <a:off x="685800" y="4343400"/>
            <a:ext cx="5486399"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1100">
                <a:latin typeface="Arial"/>
                <a:ea typeface="Arial"/>
                <a:cs typeface="Arial"/>
                <a:sym typeface="Arial"/>
              </a:rPr>
              <a:t>Slide 12: Solar Charging Station</a:t>
            </a:r>
            <a:endParaRPr b="1"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All that planning must have helped, because they were able to achieve their goals and build a solar charging station in their school. This project came from Plattsburgh High School, and the students developed their plan at a summit just like this.</a:t>
            </a:r>
            <a:endParaRPr sz="1100">
              <a:latin typeface="Arial"/>
              <a:ea typeface="Arial"/>
              <a:cs typeface="Arial"/>
              <a:sym typeface="Arial"/>
            </a:endParaRPr>
          </a:p>
          <a:p>
            <a:pPr indent="0" lvl="0" marL="0" rtl="0" algn="l">
              <a:spcBef>
                <a:spcPts val="0"/>
              </a:spcBef>
              <a:spcAft>
                <a:spcPts val="0"/>
              </a:spcAft>
              <a:buNone/>
            </a:pPr>
            <a:r>
              <a:t/>
            </a:r>
            <a:endParaRPr/>
          </a:p>
        </p:txBody>
      </p:sp>
      <p:sp>
        <p:nvSpPr>
          <p:cNvPr id="167" name="Google Shape;167;p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19: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1100">
                <a:latin typeface="Arial"/>
                <a:ea typeface="Arial"/>
                <a:cs typeface="Arial"/>
                <a:sym typeface="Arial"/>
              </a:rPr>
              <a:t>Slide 13: Monitor Success </a:t>
            </a:r>
            <a:endParaRPr b="1"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Many successful teams start off their CAP project by answering the question “What would ‘success’ look like for this project?”  Take some time in your planning process to ask yourself this question. Your definition of success might change as you work on your project, but remember to revisit the question “what would ‘success’ look like?” at least once a month. This helps evaluate evaluate what is working and what isn’t.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Once again, SMART Goals are incredibly important, and if you’ve done a good job making your goals specific and measurable, the monitoring of your success is easy. For example, If you said you wanted to improve recycling in classrooms by presenting to all students during homeroom, and you said you would check the recycling bins once a week to count the number of items being recycled, and you said you would present to 5 classrooms a month for every month of the fall semester, measuring success becomes much easier!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With any project, there is always something you can measure, from watt usage in an outlet, to responses to a survey, to number of vegetables grown in your garden, to number of attendees at an event. Measurable items are easier to understand than just saying something was ‘good’ or ‘bad’.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Once you have a set of specific and measurable goals, assign them to individual people, and when the time comes to monitor success (monthly, weekly, biweekly, it is up to you, but choose a consistent interval) check in on one another to see how you are doing. It should not be one person’s job to check in with everyone else, teamwork makes the dream work! Whenever you start a meeting, it is always helpful to have each member share their progress, or take the time to ask for help.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marR="0" rtl="0" algn="l">
              <a:spcBef>
                <a:spcPts val="0"/>
              </a:spcBef>
              <a:spcAft>
                <a:spcPts val="0"/>
              </a:spcAft>
              <a:buClr>
                <a:schemeClr val="dk1"/>
              </a:buClr>
              <a:buFont typeface="Calibri"/>
              <a:buNone/>
            </a:pPr>
            <a:r>
              <a:t/>
            </a:r>
            <a:endParaRPr/>
          </a:p>
        </p:txBody>
      </p:sp>
      <p:sp>
        <p:nvSpPr>
          <p:cNvPr id="172" name="Google Shape;172;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21: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1100">
                <a:latin typeface="Arial"/>
                <a:ea typeface="Arial"/>
                <a:cs typeface="Arial"/>
                <a:sym typeface="Arial"/>
              </a:rPr>
              <a:t>Slide 14: Communication</a:t>
            </a:r>
            <a:endParaRPr b="1"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Communication will make your project more fun! Just because you are the ones that came up with your project doesn't mean you have to be the only ones executing it. Try to involve more people by showing them how easily your project can fit into and impact their life. Think about all the different strategies for spreading the word about your project - social media, posters, newsletter/newspaper articles, radio, etc. Be creative!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Also, try to set a communication goal for each group of people that you marked on the “Who will help you make this happen?” checklist from Slide 7. How often should they be updated? What do they need to know? What should you ask them? </a:t>
            </a:r>
            <a:endParaRPr sz="1100">
              <a:latin typeface="Arial"/>
              <a:ea typeface="Arial"/>
              <a:cs typeface="Arial"/>
              <a:sym typeface="Arial"/>
            </a:endParaRPr>
          </a:p>
          <a:p>
            <a:pPr indent="0" lvl="0" marL="0" marR="0" rtl="0" algn="l">
              <a:spcBef>
                <a:spcPts val="0"/>
              </a:spcBef>
              <a:spcAft>
                <a:spcPts val="0"/>
              </a:spcAft>
              <a:buClr>
                <a:schemeClr val="dk1"/>
              </a:buClr>
              <a:buFont typeface="Calibri"/>
              <a:buNone/>
            </a:pPr>
            <a:r>
              <a:t/>
            </a:r>
            <a:endParaRPr/>
          </a:p>
        </p:txBody>
      </p:sp>
      <p:sp>
        <p:nvSpPr>
          <p:cNvPr id="177" name="Google Shape;177;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4" name="Google Shape;184;p25:notes"/>
          <p:cNvSpPr txBox="1"/>
          <p:nvPr>
            <p:ph idx="1" type="body"/>
          </p:nvPr>
        </p:nvSpPr>
        <p:spPr>
          <a:xfrm>
            <a:off x="685800" y="4343400"/>
            <a:ext cx="5486399"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b="1" lang="en-US" sz="1100">
                <a:latin typeface="Arial"/>
                <a:ea typeface="Arial"/>
                <a:cs typeface="Arial"/>
                <a:sym typeface="Arial"/>
              </a:rPr>
              <a:t>Slide 15: </a:t>
            </a:r>
            <a:r>
              <a:rPr b="1" lang="en-US" sz="1100">
                <a:latin typeface="Arial"/>
                <a:ea typeface="Arial"/>
                <a:cs typeface="Arial"/>
                <a:sym typeface="Arial"/>
              </a:rPr>
              <a:t>Reference</a:t>
            </a:r>
            <a:r>
              <a:rPr b="1" lang="en-US" sz="1100">
                <a:latin typeface="Arial"/>
                <a:ea typeface="Arial"/>
                <a:cs typeface="Arial"/>
                <a:sym typeface="Arial"/>
              </a:rPr>
              <a:t> your CAP</a:t>
            </a:r>
            <a:endParaRPr b="1"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The point of filling out a Climate Action Plan now is so that you have to think, decide, and deliberate as little as possible in the future! If you have a month-by-month goals list already created now, all you have to do in five months is walk into your meeting, pull out the Climate Action Plan, and read it! A quick review of your CAP should be a part of every meeting. We suggest making a scan of the completed CAP and sharing it on Google Drive with everyone involved.  </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marR="0" rtl="0" algn="l">
              <a:spcBef>
                <a:spcPts val="0"/>
              </a:spcBef>
              <a:spcAft>
                <a:spcPts val="0"/>
              </a:spcAft>
              <a:buClr>
                <a:schemeClr val="dk1"/>
              </a:buClr>
              <a:buFont typeface="Calibri"/>
              <a:buNone/>
            </a:pPr>
            <a:r>
              <a:t/>
            </a:r>
            <a:endParaRPr/>
          </a:p>
        </p:txBody>
      </p:sp>
      <p:sp>
        <p:nvSpPr>
          <p:cNvPr id="185" name="Google Shape;185;p25:notes"/>
          <p:cNvSpPr txBox="1"/>
          <p:nvPr>
            <p:ph idx="12" type="sldNum"/>
          </p:nvPr>
        </p:nvSpPr>
        <p:spPr>
          <a:xfrm>
            <a:off x="3884612" y="8685213"/>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21ea0a3cf5_0_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21ea0a3cf5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US" sz="1100">
                <a:latin typeface="Arial"/>
                <a:ea typeface="Arial"/>
                <a:cs typeface="Arial"/>
                <a:sym typeface="Arial"/>
              </a:rPr>
              <a:t>Slide 16: Document Everything</a:t>
            </a:r>
            <a:endParaRPr b="1"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If you’re doing a super cool project, other people are going to want to learn from your process or maybe replicate it at their own schools, so make sure you document everything you’re doing, what worked well, and what didn’t. The students who created the Carbon Neutral Prom eventually wrote up a short guide for other students to use if they wanted to replicate the project. Documenting everything also fits into the Measurable aspect of SMART goals!</a:t>
            </a:r>
            <a:endParaRPr sz="1100">
              <a:latin typeface="Arial"/>
              <a:ea typeface="Arial"/>
              <a:cs typeface="Arial"/>
              <a:sym typeface="Arial"/>
            </a:endParaRPr>
          </a:p>
          <a:p>
            <a:pPr indent="0" lvl="0" marL="0" rtl="0" algn="l">
              <a:spcBef>
                <a:spcPts val="0"/>
              </a:spcBef>
              <a:spcAft>
                <a:spcPts val="0"/>
              </a:spcAft>
              <a:buNone/>
            </a:pPr>
            <a:r>
              <a:t/>
            </a:r>
            <a:endParaRPr/>
          </a:p>
        </p:txBody>
      </p:sp>
      <p:sp>
        <p:nvSpPr>
          <p:cNvPr id="192" name="Google Shape;192;g21ea0a3cf5_0_16: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Font typeface="Calibri"/>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1d93f576a3_0_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1d93f576a3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US" sz="1100">
                <a:latin typeface="Arial"/>
                <a:ea typeface="Arial"/>
                <a:cs typeface="Arial"/>
                <a:sym typeface="Arial"/>
              </a:rPr>
              <a:t>Slide 17: Questions?</a:t>
            </a:r>
            <a:endParaRPr b="1"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Ask students if they have any questions.</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None/>
            </a:pPr>
            <a:r>
              <a:t/>
            </a:r>
            <a:endParaRPr/>
          </a:p>
        </p:txBody>
      </p:sp>
      <p:sp>
        <p:nvSpPr>
          <p:cNvPr id="198" name="Google Shape;198;g1d93f576a3_0_4: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Font typeface="Calibri"/>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6c6859df3c_0_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6c6859df3c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US" sz="1100">
                <a:latin typeface="Arial"/>
                <a:ea typeface="Arial"/>
                <a:cs typeface="Arial"/>
                <a:sym typeface="Arial"/>
              </a:rPr>
              <a:t>Slide 18: CAP Agenda </a:t>
            </a:r>
            <a:endParaRPr b="1"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i="1" lang="en-US" sz="1100">
                <a:latin typeface="Arial"/>
                <a:ea typeface="Arial"/>
                <a:cs typeface="Arial"/>
                <a:sym typeface="Arial"/>
              </a:rPr>
              <a:t>Making your CAP! (Minutes 25-70)</a:t>
            </a:r>
            <a:endParaRPr i="1"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Alright everyone, I’m sure you’re itching to get started, go grab your group, grab your CAPs and get going! We’ll meet back here in about 45 min. to share our plans. There is flip chart paper, markers and other supplies outside this room if any team needs supplies.</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i="1" lang="en-US" sz="1100">
                <a:latin typeface="Arial"/>
                <a:ea typeface="Arial"/>
                <a:cs typeface="Arial"/>
                <a:sym typeface="Arial"/>
              </a:rPr>
              <a:t>Group Share Out (70-80)</a:t>
            </a:r>
            <a:endParaRPr i="1"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Let’s have one representative from each group come up and give a 30 second pitch on their school’s Climate Action Plan!</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i="1"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i="1" lang="en-US" sz="1100">
                <a:latin typeface="Arial"/>
                <a:ea typeface="Arial"/>
                <a:cs typeface="Arial"/>
                <a:sym typeface="Arial"/>
              </a:rPr>
              <a:t>Next Steps &amp; Wrap Up(80-90)</a:t>
            </a:r>
            <a:endParaRPr i="1"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Thank you so much everyone! I’m super excited to hear all of these awesome ideas and can’t wait to see them all come to life. I want to remind you of some resources you have available to help you with your CAP along the way.</a:t>
            </a:r>
            <a:endParaRPr sz="1100">
              <a:latin typeface="Arial"/>
              <a:ea typeface="Arial"/>
              <a:cs typeface="Arial"/>
              <a:sym typeface="Arial"/>
            </a:endParaRPr>
          </a:p>
          <a:p>
            <a:pPr indent="0" lvl="0" marL="0" rtl="0" algn="l">
              <a:spcBef>
                <a:spcPts val="0"/>
              </a:spcBef>
              <a:spcAft>
                <a:spcPts val="0"/>
              </a:spcAft>
              <a:buNone/>
            </a:pPr>
            <a:r>
              <a:t/>
            </a:r>
            <a:endParaRPr/>
          </a:p>
        </p:txBody>
      </p:sp>
      <p:sp>
        <p:nvSpPr>
          <p:cNvPr id="205" name="Google Shape;205;g6c6859df3c_0_22: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Font typeface="Calibri"/>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6cd73350e5_0_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6cd73350e5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a:t>Slide 19: CAP Project Follow-Up Resources</a:t>
            </a:r>
            <a:endParaRPr b="1"/>
          </a:p>
          <a:p>
            <a:pPr indent="0" lvl="0" marL="0" rtl="0" algn="l">
              <a:spcBef>
                <a:spcPts val="0"/>
              </a:spcBef>
              <a:spcAft>
                <a:spcPts val="0"/>
              </a:spcAft>
              <a:buNone/>
            </a:pPr>
            <a:r>
              <a:rPr lang="en-US"/>
              <a:t>Describe what follow-up support and resources are available to students after your summit. See the Climate Action Plan Facilitator Guide for ideas and options for what follow-up support could look like based on capacity.</a:t>
            </a:r>
            <a:endParaRPr/>
          </a:p>
        </p:txBody>
      </p:sp>
      <p:sp>
        <p:nvSpPr>
          <p:cNvPr id="212" name="Google Shape;212;g6cd73350e5_0_3: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Font typeface="Calibri"/>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75cb4bfd8b_0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 name="Google Shape;93;g75cb4bfd8b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US" sz="1100">
                <a:latin typeface="Arial"/>
                <a:ea typeface="Arial"/>
                <a:cs typeface="Arial"/>
                <a:sym typeface="Arial"/>
              </a:rPr>
              <a:t>Slide 2: Agenda</a:t>
            </a:r>
            <a:endParaRPr b="1" sz="1100">
              <a:latin typeface="Arial"/>
              <a:ea typeface="Arial"/>
              <a:cs typeface="Arial"/>
              <a:sym typeface="Arial"/>
            </a:endParaRPr>
          </a:p>
          <a:p>
            <a:pPr indent="-298450" lvl="0" marL="457200" rtl="0" algn="l">
              <a:lnSpc>
                <a:spcPct val="115000"/>
              </a:lnSpc>
              <a:spcBef>
                <a:spcPts val="0"/>
              </a:spcBef>
              <a:spcAft>
                <a:spcPts val="0"/>
              </a:spcAft>
              <a:buSzPts val="1100"/>
              <a:buFont typeface="Arial"/>
              <a:buAutoNum type="arabicPeriod"/>
            </a:pPr>
            <a:r>
              <a:rPr lang="en-US" sz="1100">
                <a:latin typeface="Arial"/>
                <a:ea typeface="Arial"/>
                <a:cs typeface="Arial"/>
                <a:sym typeface="Arial"/>
              </a:rPr>
              <a:t>After this introduction, we’ll run through making your CAP.  Next, you’ll have time to brainstorm and plan with your team. Everyone will come back here for the share out and we’ll discuss some useful resources and next steps for your plans.</a:t>
            </a:r>
            <a:endParaRPr sz="1100">
              <a:latin typeface="Arial"/>
              <a:ea typeface="Arial"/>
              <a:cs typeface="Arial"/>
              <a:sym typeface="Arial"/>
            </a:endParaRPr>
          </a:p>
          <a:p>
            <a:pPr indent="0" lvl="0" marL="0" marR="0" rtl="0" algn="l">
              <a:spcBef>
                <a:spcPts val="0"/>
              </a:spcBef>
              <a:spcAft>
                <a:spcPts val="0"/>
              </a:spcAft>
              <a:buNone/>
            </a:pPr>
            <a:r>
              <a:t/>
            </a:r>
            <a:endParaRPr/>
          </a:p>
        </p:txBody>
      </p:sp>
      <p:sp>
        <p:nvSpPr>
          <p:cNvPr id="94" name="Google Shape;94;g75cb4bfd8b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75cb4bfd8b_0_8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75cb4bfd8b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US" sz="1100">
                <a:latin typeface="Arial"/>
                <a:ea typeface="Arial"/>
                <a:cs typeface="Arial"/>
                <a:sym typeface="Arial"/>
              </a:rPr>
              <a:t>Slide 20:YCS Network &amp; Wrap Up</a:t>
            </a:r>
            <a:endParaRPr b="1"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Y</a:t>
            </a:r>
            <a:r>
              <a:rPr lang="en-US" sz="1100">
                <a:latin typeface="Arial"/>
                <a:ea typeface="Arial"/>
                <a:cs typeface="Arial"/>
                <a:sym typeface="Arial"/>
              </a:rPr>
              <a:t>ou are now part of a network of thousands of students working on their own Climate Action Plans across the country, and even across the world. Youth Climate Summits happen every year in many different locations, which means that other students care about this issue, and are working alongside you to implement climate solutions. So reach out to this network as a resource! That could mean talking to other students at this summit, the organizers of this summit, or the professional staff at The Wild Center’s Youth Climate Program. </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Remember that there are tons of resources in your own community too! It might help to make a resource map of your school or town so you can reach out and find partners to help you with this project.</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Alright, thanks to everyone for all your awesome ideas! </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WRAP-UP: Work with students on how they would like to leave the audience feeling hopeful and energized. Here’s one quick idea: </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Group chant: Climate Action on 3! One, two, three … CLIMATE ACTION!</a:t>
            </a:r>
            <a:endParaRPr sz="1100">
              <a:latin typeface="Arial"/>
              <a:ea typeface="Arial"/>
              <a:cs typeface="Arial"/>
              <a:sym typeface="Arial"/>
            </a:endParaRPr>
          </a:p>
          <a:p>
            <a:pPr indent="0" lvl="0" marL="0" rtl="0" algn="l">
              <a:spcBef>
                <a:spcPts val="0"/>
              </a:spcBef>
              <a:spcAft>
                <a:spcPts val="0"/>
              </a:spcAft>
              <a:buNone/>
            </a:pPr>
            <a:r>
              <a:t/>
            </a:r>
            <a:endParaRPr/>
          </a:p>
        </p:txBody>
      </p:sp>
      <p:sp>
        <p:nvSpPr>
          <p:cNvPr id="219" name="Google Shape;219;g75cb4bfd8b_0_85: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Font typeface="Calibri"/>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29:notes"/>
          <p:cNvSpPr txBox="1"/>
          <p:nvPr>
            <p:ph idx="1" type="body"/>
          </p:nvPr>
        </p:nvSpPr>
        <p:spPr>
          <a:xfrm>
            <a:off x="685800" y="4343400"/>
            <a:ext cx="5486399"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US" sz="1100">
                <a:latin typeface="Arial"/>
                <a:ea typeface="Arial"/>
                <a:cs typeface="Arial"/>
                <a:sym typeface="Arial"/>
              </a:rPr>
              <a:t>Slide 3: What is a CAP and What Do Successful CAPs Look Like?</a:t>
            </a:r>
            <a:endParaRPr b="1"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i="1" lang="en-US" sz="1100">
                <a:latin typeface="Arial"/>
                <a:ea typeface="Arial"/>
                <a:cs typeface="Arial"/>
                <a:sym typeface="Arial"/>
              </a:rPr>
              <a:t>For this portion, identify beforehand any local students that have implemented successful climate change and/or sustainability projects in their schools. Work with these students before the summit to see if they would like to briefly present on their work. Ask them to come up and  share their stories (30 seconds -1 minute each). You can add pictures/videos the slide deck to show your local successes. </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i="1" lang="en-US" sz="1100">
                <a:latin typeface="Arial"/>
                <a:ea typeface="Arial"/>
                <a:cs typeface="Arial"/>
                <a:sym typeface="Arial"/>
              </a:rPr>
              <a:t>If this is a new summit, use the example below:</a:t>
            </a:r>
            <a:endParaRPr i="1"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b="1" sz="1100">
              <a:latin typeface="Arial"/>
              <a:ea typeface="Arial"/>
              <a:cs typeface="Arial"/>
              <a:sym typeface="Arial"/>
            </a:endParaRPr>
          </a:p>
          <a:p>
            <a:pPr indent="-298450" lvl="0" marL="457200" rtl="0" algn="l">
              <a:lnSpc>
                <a:spcPct val="115000"/>
              </a:lnSpc>
              <a:spcBef>
                <a:spcPts val="0"/>
              </a:spcBef>
              <a:spcAft>
                <a:spcPts val="0"/>
              </a:spcAft>
              <a:buSzPts val="1100"/>
              <a:buFont typeface="Arial"/>
              <a:buAutoNum type="arabicPeriod"/>
            </a:pPr>
            <a:r>
              <a:rPr lang="en-US" sz="1100">
                <a:latin typeface="Arial"/>
                <a:ea typeface="Arial"/>
                <a:cs typeface="Arial"/>
                <a:sym typeface="Arial"/>
              </a:rPr>
              <a:t>Carbon Neutral Prom Example - One group in past years wanted to increase awareness of climate change and decisions that increase CO2 emissions in their school. They decided the best forum to accomplish this in a fun way was at their prom. Here are some photos from that project.</a:t>
            </a:r>
            <a:endParaRPr sz="1100">
              <a:latin typeface="Arial"/>
              <a:ea typeface="Arial"/>
              <a:cs typeface="Arial"/>
              <a:sym typeface="Arial"/>
            </a:endParaRPr>
          </a:p>
          <a:p>
            <a:pPr indent="0" lvl="0" marL="0" rtl="0" algn="l">
              <a:spcBef>
                <a:spcPts val="0"/>
              </a:spcBef>
              <a:spcAft>
                <a:spcPts val="0"/>
              </a:spcAft>
              <a:buNone/>
            </a:pPr>
            <a:r>
              <a:t/>
            </a:r>
            <a:endParaRPr/>
          </a:p>
        </p:txBody>
      </p:sp>
      <p:sp>
        <p:nvSpPr>
          <p:cNvPr id="104" name="Google Shape;104;p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21ea0a3cf5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21ea0a3cf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US" sz="1100">
                <a:latin typeface="Arial"/>
                <a:ea typeface="Arial"/>
                <a:cs typeface="Arial"/>
                <a:sym typeface="Arial"/>
              </a:rPr>
              <a:t>Slide 4: Brainstorm</a:t>
            </a:r>
            <a:endParaRPr b="1" sz="1100">
              <a:latin typeface="Arial"/>
              <a:ea typeface="Arial"/>
              <a:cs typeface="Arial"/>
              <a:sym typeface="Arial"/>
            </a:endParaRPr>
          </a:p>
          <a:p>
            <a:pPr indent="-298450" lvl="0" marL="457200" rtl="0" algn="l">
              <a:lnSpc>
                <a:spcPct val="115000"/>
              </a:lnSpc>
              <a:spcBef>
                <a:spcPts val="0"/>
              </a:spcBef>
              <a:spcAft>
                <a:spcPts val="0"/>
              </a:spcAft>
              <a:buSzPts val="1100"/>
              <a:buFont typeface="Arial"/>
              <a:buAutoNum type="arabicPeriod"/>
            </a:pPr>
            <a:r>
              <a:rPr lang="en-US" sz="1100">
                <a:latin typeface="Arial"/>
                <a:ea typeface="Arial"/>
                <a:cs typeface="Arial"/>
                <a:sym typeface="Arial"/>
              </a:rPr>
              <a:t>During this workshop, you and your school team are going to be creating a Climate Action Plan for your school or community. This project will be all yours - you will brainstorm, design, and make your project happen from the ground up. We’re going to walk through the process together before you break up into school teams to create your plan.</a:t>
            </a:r>
            <a:endParaRPr sz="1100">
              <a:latin typeface="Arial"/>
              <a:ea typeface="Arial"/>
              <a:cs typeface="Arial"/>
              <a:sym typeface="Arial"/>
            </a:endParaRPr>
          </a:p>
          <a:p>
            <a:pPr indent="-298450" lvl="0" marL="457200" rtl="0" algn="l">
              <a:lnSpc>
                <a:spcPct val="115000"/>
              </a:lnSpc>
              <a:spcBef>
                <a:spcPts val="0"/>
              </a:spcBef>
              <a:spcAft>
                <a:spcPts val="0"/>
              </a:spcAft>
              <a:buSzPts val="1100"/>
              <a:buFont typeface="Arial"/>
              <a:buAutoNum type="arabicPeriod"/>
            </a:pPr>
            <a:r>
              <a:rPr lang="en-US" sz="1100">
                <a:latin typeface="Arial"/>
                <a:ea typeface="Arial"/>
                <a:cs typeface="Arial"/>
                <a:sym typeface="Arial"/>
              </a:rPr>
              <a:t>You’re going to start your planning by thinking about your school, where it faces environmental problems, what resources are available to assist with your projects and what your team is passionate about. Some students find it helpful to make a map or a list of problems, resources and potential solutions.</a:t>
            </a:r>
            <a:endParaRPr sz="1100">
              <a:latin typeface="Arial"/>
              <a:ea typeface="Arial"/>
              <a:cs typeface="Arial"/>
              <a:sym typeface="Arial"/>
            </a:endParaRPr>
          </a:p>
          <a:p>
            <a:pPr indent="-298450" lvl="0" marL="457200" rtl="0" algn="l">
              <a:lnSpc>
                <a:spcPct val="115000"/>
              </a:lnSpc>
              <a:spcBef>
                <a:spcPts val="0"/>
              </a:spcBef>
              <a:spcAft>
                <a:spcPts val="0"/>
              </a:spcAft>
              <a:buSzPts val="1100"/>
              <a:buFont typeface="Arial"/>
              <a:buAutoNum type="arabicPeriod"/>
            </a:pPr>
            <a:r>
              <a:rPr lang="en-US" sz="1100">
                <a:latin typeface="Arial"/>
                <a:ea typeface="Arial"/>
                <a:cs typeface="Arial"/>
                <a:sym typeface="Arial"/>
              </a:rPr>
              <a:t>Use your map or list to match up the problems with solutions and passions that address the problem. This can help you narrow down your project options and select a project idea that you have a good chance of completing successfully. </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None/>
            </a:pPr>
            <a:r>
              <a:t/>
            </a:r>
            <a:endParaRPr/>
          </a:p>
        </p:txBody>
      </p:sp>
      <p:sp>
        <p:nvSpPr>
          <p:cNvPr id="112" name="Google Shape;112;g21ea0a3cf5_0_0: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Font typeface="Calibri"/>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10:notes"/>
          <p:cNvSpPr txBox="1"/>
          <p:nvPr>
            <p:ph idx="1" type="body"/>
          </p:nvPr>
        </p:nvSpPr>
        <p:spPr>
          <a:xfrm>
            <a:off x="685800" y="4343400"/>
            <a:ext cx="5486399"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US" sz="1100">
                <a:latin typeface="Arial"/>
                <a:ea typeface="Arial"/>
                <a:cs typeface="Arial"/>
                <a:sym typeface="Arial"/>
              </a:rPr>
              <a:t>Slide 5: Topic Areas</a:t>
            </a:r>
            <a:endParaRPr i="1" sz="1100">
              <a:latin typeface="Arial"/>
              <a:ea typeface="Arial"/>
              <a:cs typeface="Arial"/>
              <a:sym typeface="Arial"/>
            </a:endParaRPr>
          </a:p>
          <a:p>
            <a:pPr indent="0" lvl="0" marL="457200" rtl="0" algn="l">
              <a:lnSpc>
                <a:spcPct val="115000"/>
              </a:lnSpc>
              <a:spcBef>
                <a:spcPts val="0"/>
              </a:spcBef>
              <a:spcAft>
                <a:spcPts val="0"/>
              </a:spcAft>
              <a:buNone/>
            </a:pPr>
            <a:r>
              <a:rPr lang="en-US" sz="1100">
                <a:latin typeface="Arial"/>
                <a:ea typeface="Arial"/>
                <a:cs typeface="Arial"/>
                <a:sym typeface="Arial"/>
              </a:rPr>
              <a:t>There are so many ways that schools can help implement climate change solutions. Topic areas such as energy use, transportation, food systems, community outreach, waste management, and policy all play a role in school function and that means you can influence these issues. What topic areas match up with the problems, solutions and passions you identified during the brainstorm session?</a:t>
            </a:r>
            <a:endParaRPr sz="1100">
              <a:latin typeface="Arial"/>
              <a:ea typeface="Arial"/>
              <a:cs typeface="Arial"/>
              <a:sym typeface="Arial"/>
            </a:endParaRPr>
          </a:p>
          <a:p>
            <a:pPr indent="0" lvl="0" marL="0" rtl="0" algn="l">
              <a:spcBef>
                <a:spcPts val="0"/>
              </a:spcBef>
              <a:spcAft>
                <a:spcPts val="0"/>
              </a:spcAft>
              <a:buNone/>
            </a:pPr>
            <a:r>
              <a:t/>
            </a:r>
            <a:endParaRPr/>
          </a:p>
        </p:txBody>
      </p:sp>
      <p:sp>
        <p:nvSpPr>
          <p:cNvPr id="118" name="Google Shape;118;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5" name="Google Shape;125;p11:notes"/>
          <p:cNvSpPr txBox="1"/>
          <p:nvPr>
            <p:ph idx="1" type="body"/>
          </p:nvPr>
        </p:nvSpPr>
        <p:spPr>
          <a:xfrm>
            <a:off x="685800" y="4343400"/>
            <a:ext cx="5486399"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b="1" lang="en-US" sz="1100">
                <a:latin typeface="Arial"/>
                <a:ea typeface="Arial"/>
                <a:cs typeface="Arial"/>
                <a:sym typeface="Arial"/>
              </a:rPr>
              <a:t>Slide 6: Project Goals</a:t>
            </a:r>
            <a:endParaRPr b="1" sz="1100">
              <a:latin typeface="Arial"/>
              <a:ea typeface="Arial"/>
              <a:cs typeface="Arial"/>
              <a:sym typeface="Arial"/>
            </a:endParaRPr>
          </a:p>
          <a:p>
            <a:pPr indent="-298450" lvl="0" marL="457200" rtl="0" algn="l">
              <a:lnSpc>
                <a:spcPct val="115000"/>
              </a:lnSpc>
              <a:spcBef>
                <a:spcPts val="0"/>
              </a:spcBef>
              <a:spcAft>
                <a:spcPts val="0"/>
              </a:spcAft>
              <a:buSzPts val="1100"/>
              <a:buFont typeface="Arial"/>
              <a:buAutoNum type="arabicPeriod"/>
            </a:pPr>
            <a:r>
              <a:rPr lang="en-US" sz="1100">
                <a:latin typeface="Arial"/>
                <a:ea typeface="Arial"/>
                <a:cs typeface="Arial"/>
                <a:sym typeface="Arial"/>
              </a:rPr>
              <a:t>Think big picture. Once your group has picked a topic you can address at your school, make some big picture goals. Who has heard of SMART goals? Here’s what SMARTIE stands for:</a:t>
            </a:r>
            <a:endParaRPr sz="1100">
              <a:latin typeface="Arial"/>
              <a:ea typeface="Arial"/>
              <a:cs typeface="Arial"/>
              <a:sym typeface="Arial"/>
            </a:endParaRPr>
          </a:p>
          <a:p>
            <a:pPr indent="0" lvl="0" marL="457200" rtl="0" algn="l">
              <a:lnSpc>
                <a:spcPct val="115000"/>
              </a:lnSpc>
              <a:spcBef>
                <a:spcPts val="0"/>
              </a:spcBef>
              <a:spcAft>
                <a:spcPts val="0"/>
              </a:spcAft>
              <a:buNone/>
            </a:pPr>
            <a:r>
              <a:t/>
            </a:r>
            <a:endParaRPr sz="1100">
              <a:latin typeface="Arial"/>
              <a:ea typeface="Arial"/>
              <a:cs typeface="Arial"/>
              <a:sym typeface="Arial"/>
            </a:endParaRPr>
          </a:p>
          <a:p>
            <a:pPr indent="-298450" lvl="0" marL="457200" rtl="0" algn="l">
              <a:lnSpc>
                <a:spcPct val="115000"/>
              </a:lnSpc>
              <a:spcBef>
                <a:spcPts val="0"/>
              </a:spcBef>
              <a:spcAft>
                <a:spcPts val="0"/>
              </a:spcAft>
              <a:buSzPts val="1100"/>
              <a:buFont typeface="Arial"/>
              <a:buAutoNum type="arabicPeriod"/>
            </a:pPr>
            <a:r>
              <a:rPr lang="en-US" sz="1100" u="sng">
                <a:latin typeface="Arial"/>
                <a:ea typeface="Arial"/>
                <a:cs typeface="Arial"/>
                <a:sym typeface="Arial"/>
              </a:rPr>
              <a:t>Specific and Measurable</a:t>
            </a:r>
            <a:r>
              <a:rPr lang="en-US" sz="1100">
                <a:latin typeface="Arial"/>
                <a:ea typeface="Arial"/>
                <a:cs typeface="Arial"/>
                <a:sym typeface="Arial"/>
              </a:rPr>
              <a:t>- It is important that the goal is specific so that you can measure how well you achieved it. If the goal is too vague, it’s harder to measure your success. An example of a specific goal for the Carbon Neutral Prom was making at least two signs for publicity. That’s a goal that is both specific and easily measured. Goals that are specific and measurable also make it easier to break up the project into individual assignments. </a:t>
            </a:r>
            <a:endParaRPr sz="1100">
              <a:latin typeface="Arial"/>
              <a:ea typeface="Arial"/>
              <a:cs typeface="Arial"/>
              <a:sym typeface="Arial"/>
            </a:endParaRPr>
          </a:p>
          <a:p>
            <a:pPr indent="0" lvl="0" marL="0" rtl="0" algn="l">
              <a:lnSpc>
                <a:spcPct val="115000"/>
              </a:lnSpc>
              <a:spcBef>
                <a:spcPts val="0"/>
              </a:spcBef>
              <a:spcAft>
                <a:spcPts val="0"/>
              </a:spcAft>
              <a:buNone/>
            </a:pPr>
            <a:r>
              <a:t/>
            </a:r>
            <a:endParaRPr sz="1100">
              <a:latin typeface="Arial"/>
              <a:ea typeface="Arial"/>
              <a:cs typeface="Arial"/>
              <a:sym typeface="Arial"/>
            </a:endParaRPr>
          </a:p>
          <a:p>
            <a:pPr indent="0" lvl="0" marL="457200" rtl="0" algn="l">
              <a:lnSpc>
                <a:spcPct val="115000"/>
              </a:lnSpc>
              <a:spcBef>
                <a:spcPts val="0"/>
              </a:spcBef>
              <a:spcAft>
                <a:spcPts val="0"/>
              </a:spcAft>
              <a:buNone/>
            </a:pPr>
            <a:r>
              <a:rPr lang="en-US" sz="1100">
                <a:latin typeface="Arial"/>
                <a:ea typeface="Arial"/>
                <a:cs typeface="Arial"/>
                <a:sym typeface="Arial"/>
              </a:rPr>
              <a:t>For example, students may have a general idea that they want to improve recycling in their school, but this is not specific. What needs to be improved? Education, physical bins or cooperation with administration? Where exactly in the school does it need to be improved? Outside or in the classrooms, or in the cafeteria? </a:t>
            </a:r>
            <a:endParaRPr sz="1100">
              <a:latin typeface="Arial"/>
              <a:ea typeface="Arial"/>
              <a:cs typeface="Arial"/>
              <a:sym typeface="Arial"/>
            </a:endParaRPr>
          </a:p>
          <a:p>
            <a:pPr indent="0" lvl="0" marL="457200" rtl="0" algn="l">
              <a:lnSpc>
                <a:spcPct val="115000"/>
              </a:lnSpc>
              <a:spcBef>
                <a:spcPts val="0"/>
              </a:spcBef>
              <a:spcAft>
                <a:spcPts val="0"/>
              </a:spcAft>
              <a:buNone/>
            </a:pPr>
            <a:r>
              <a:rPr lang="en-US" sz="1100">
                <a:latin typeface="Arial"/>
                <a:ea typeface="Arial"/>
                <a:cs typeface="Arial"/>
                <a:sym typeface="Arial"/>
              </a:rPr>
              <a:t>In addition to saying what you would like to improve, it is important that you specify </a:t>
            </a:r>
            <a:r>
              <a:rPr i="1" lang="en-US" sz="1100">
                <a:latin typeface="Arial"/>
                <a:ea typeface="Arial"/>
                <a:cs typeface="Arial"/>
                <a:sym typeface="Arial"/>
              </a:rPr>
              <a:t>what</a:t>
            </a:r>
            <a:r>
              <a:rPr lang="en-US" sz="1100">
                <a:latin typeface="Arial"/>
                <a:ea typeface="Arial"/>
                <a:cs typeface="Arial"/>
                <a:sym typeface="Arial"/>
              </a:rPr>
              <a:t> is going wrong and </a:t>
            </a:r>
            <a:r>
              <a:rPr i="1" lang="en-US" sz="1100">
                <a:latin typeface="Arial"/>
                <a:ea typeface="Arial"/>
                <a:cs typeface="Arial"/>
                <a:sym typeface="Arial"/>
              </a:rPr>
              <a:t>where</a:t>
            </a:r>
            <a:r>
              <a:rPr lang="en-US" sz="1100">
                <a:latin typeface="Arial"/>
                <a:ea typeface="Arial"/>
                <a:cs typeface="Arial"/>
                <a:sym typeface="Arial"/>
              </a:rPr>
              <a:t> it is going wrong.</a:t>
            </a:r>
            <a:endParaRPr sz="1100">
              <a:latin typeface="Arial"/>
              <a:ea typeface="Arial"/>
              <a:cs typeface="Arial"/>
              <a:sym typeface="Arial"/>
            </a:endParaRPr>
          </a:p>
          <a:p>
            <a:pPr indent="0" lvl="0" marL="457200" rtl="0" algn="l">
              <a:lnSpc>
                <a:spcPct val="115000"/>
              </a:lnSpc>
              <a:spcBef>
                <a:spcPts val="0"/>
              </a:spcBef>
              <a:spcAft>
                <a:spcPts val="0"/>
              </a:spcAft>
              <a:buNone/>
            </a:pPr>
            <a:r>
              <a:t/>
            </a:r>
            <a:endParaRPr sz="1100">
              <a:latin typeface="Arial"/>
              <a:ea typeface="Arial"/>
              <a:cs typeface="Arial"/>
              <a:sym typeface="Arial"/>
            </a:endParaRPr>
          </a:p>
          <a:p>
            <a:pPr indent="-298450" lvl="0" marL="457200" rtl="0" algn="l">
              <a:lnSpc>
                <a:spcPct val="115000"/>
              </a:lnSpc>
              <a:spcBef>
                <a:spcPts val="0"/>
              </a:spcBef>
              <a:spcAft>
                <a:spcPts val="0"/>
              </a:spcAft>
              <a:buSzPts val="1100"/>
              <a:buFont typeface="Arial"/>
              <a:buAutoNum type="arabicPeriod"/>
            </a:pPr>
            <a:r>
              <a:rPr lang="en-US" sz="1100" u="sng">
                <a:latin typeface="Arial"/>
                <a:ea typeface="Arial"/>
                <a:cs typeface="Arial"/>
                <a:sym typeface="Arial"/>
              </a:rPr>
              <a:t>Achievable and Realistic</a:t>
            </a:r>
            <a:r>
              <a:rPr lang="en-US" sz="1100">
                <a:latin typeface="Arial"/>
                <a:ea typeface="Arial"/>
                <a:cs typeface="Arial"/>
                <a:sym typeface="Arial"/>
              </a:rPr>
              <a:t>- While stopping all fossil fuel consumption in the United States is a super cool goal, it might not be the most achievable goal for your first CAP. Try to think about scale and what areas you as students can influence the most. If you don’t have a goal that’s achievable, it’s easy to lose momentum or feel demoralized. </a:t>
            </a:r>
            <a:endParaRPr sz="1100">
              <a:latin typeface="Arial"/>
              <a:ea typeface="Arial"/>
              <a:cs typeface="Arial"/>
              <a:sym typeface="Arial"/>
            </a:endParaRPr>
          </a:p>
          <a:p>
            <a:pPr indent="0" lvl="0" marL="457200" rtl="0" algn="l">
              <a:lnSpc>
                <a:spcPct val="115000"/>
              </a:lnSpc>
              <a:spcBef>
                <a:spcPts val="0"/>
              </a:spcBef>
              <a:spcAft>
                <a:spcPts val="0"/>
              </a:spcAft>
              <a:buNone/>
            </a:pPr>
            <a:r>
              <a:rPr lang="en-US" sz="1100">
                <a:latin typeface="Arial"/>
                <a:ea typeface="Arial"/>
                <a:cs typeface="Arial"/>
                <a:sym typeface="Arial"/>
              </a:rPr>
              <a:t>For the Carbon Neutral Prom, our goal of fundraising money just to offset the CO2 produced at prom was extremely achievable. *Note- We highly discourage plans that just involve fundraising for a cause. While the Carbon Neutral Prom did raise money to participate in an offset program, the larger aspect of the plan was raising awareness at prom and in the school for how certain actions increase our carbon footprint. </a:t>
            </a:r>
            <a:endParaRPr sz="1100">
              <a:latin typeface="Arial"/>
              <a:ea typeface="Arial"/>
              <a:cs typeface="Arial"/>
              <a:sym typeface="Arial"/>
            </a:endParaRPr>
          </a:p>
          <a:p>
            <a:pPr indent="0" lvl="0" marL="0" rtl="0" algn="l">
              <a:lnSpc>
                <a:spcPct val="115000"/>
              </a:lnSpc>
              <a:spcBef>
                <a:spcPts val="0"/>
              </a:spcBef>
              <a:spcAft>
                <a:spcPts val="0"/>
              </a:spcAft>
              <a:buNone/>
            </a:pPr>
            <a:r>
              <a:t/>
            </a:r>
            <a:endParaRPr sz="1100" u="sng">
              <a:latin typeface="Arial"/>
              <a:ea typeface="Arial"/>
              <a:cs typeface="Arial"/>
              <a:sym typeface="Arial"/>
            </a:endParaRPr>
          </a:p>
          <a:p>
            <a:pPr indent="-298450" lvl="0" marL="457200" rtl="0" algn="l">
              <a:lnSpc>
                <a:spcPct val="115000"/>
              </a:lnSpc>
              <a:spcBef>
                <a:spcPts val="0"/>
              </a:spcBef>
              <a:spcAft>
                <a:spcPts val="0"/>
              </a:spcAft>
              <a:buSzPts val="1100"/>
              <a:buFont typeface="Arial"/>
              <a:buAutoNum type="arabicPeriod"/>
            </a:pPr>
            <a:r>
              <a:rPr lang="en-US" sz="1100" u="sng">
                <a:latin typeface="Arial"/>
                <a:ea typeface="Arial"/>
                <a:cs typeface="Arial"/>
                <a:sym typeface="Arial"/>
              </a:rPr>
              <a:t>Time Bound</a:t>
            </a:r>
            <a:r>
              <a:rPr lang="en-US" sz="1100">
                <a:latin typeface="Arial"/>
                <a:ea typeface="Arial"/>
                <a:cs typeface="Arial"/>
                <a:sym typeface="Arial"/>
              </a:rPr>
              <a:t>- Having goals that are set to specific deadlines are extremely important so that you can constantly evaluate if you’re on track to meet the goal. It also keeps the finish line in reach! Be sure to have aspects of your climate action plan that you can successfully complete in one school year. You may have high aspirations, and you are encouraged to make long term goals up to 5 years within the action plan worksheet, but the</a:t>
            </a:r>
            <a:r>
              <a:rPr i="1" lang="en-US" sz="1100">
                <a:latin typeface="Arial"/>
                <a:ea typeface="Arial"/>
                <a:cs typeface="Arial"/>
                <a:sym typeface="Arial"/>
              </a:rPr>
              <a:t> initial</a:t>
            </a:r>
            <a:r>
              <a:rPr lang="en-US" sz="1100">
                <a:latin typeface="Arial"/>
                <a:ea typeface="Arial"/>
                <a:cs typeface="Arial"/>
                <a:sym typeface="Arial"/>
              </a:rPr>
              <a:t> goal should be something with a timeline shorter than one school year. </a:t>
            </a:r>
            <a:endParaRPr sz="1100">
              <a:latin typeface="Arial"/>
              <a:ea typeface="Arial"/>
              <a:cs typeface="Arial"/>
              <a:sym typeface="Arial"/>
            </a:endParaRPr>
          </a:p>
          <a:p>
            <a:pPr indent="0" lvl="0" marL="457200" rtl="0" algn="l">
              <a:lnSpc>
                <a:spcPct val="115000"/>
              </a:lnSpc>
              <a:spcBef>
                <a:spcPts val="0"/>
              </a:spcBef>
              <a:spcAft>
                <a:spcPts val="0"/>
              </a:spcAft>
              <a:buNone/>
            </a:pPr>
            <a:r>
              <a:t/>
            </a:r>
            <a:endParaRPr sz="1100">
              <a:latin typeface="Arial"/>
              <a:ea typeface="Arial"/>
              <a:cs typeface="Arial"/>
              <a:sym typeface="Arial"/>
            </a:endParaRPr>
          </a:p>
          <a:p>
            <a:pPr indent="-298450" lvl="0" marL="457200" marR="25400" rtl="0" algn="l">
              <a:spcBef>
                <a:spcPts val="0"/>
              </a:spcBef>
              <a:spcAft>
                <a:spcPts val="0"/>
              </a:spcAft>
              <a:buSzPts val="1100"/>
              <a:buFont typeface="Arial"/>
              <a:buAutoNum type="arabicPeriod"/>
            </a:pPr>
            <a:r>
              <a:rPr lang="en-US" sz="1100" u="sng">
                <a:latin typeface="Arial"/>
                <a:ea typeface="Arial"/>
                <a:cs typeface="Arial"/>
                <a:sym typeface="Arial"/>
              </a:rPr>
              <a:t>Inclusive-</a:t>
            </a:r>
            <a:r>
              <a:rPr lang="en-US" sz="1100">
                <a:latin typeface="Arial"/>
                <a:ea typeface="Arial"/>
                <a:cs typeface="Arial"/>
                <a:sym typeface="Arial"/>
              </a:rPr>
              <a:t> It is essential that our goals work towards inclusivity. They should bring traditionally marginalized people—particularly those most impacted—into processes, activities, and decision/policy-making in a way that shares power as much as possible. </a:t>
            </a:r>
            <a:endParaRPr sz="1100">
              <a:latin typeface="Arial"/>
              <a:ea typeface="Arial"/>
              <a:cs typeface="Arial"/>
              <a:sym typeface="Arial"/>
            </a:endParaRPr>
          </a:p>
          <a:p>
            <a:pPr indent="0" lvl="0" marL="457200" marR="25400" rtl="0" algn="l">
              <a:spcBef>
                <a:spcPts val="0"/>
              </a:spcBef>
              <a:spcAft>
                <a:spcPts val="0"/>
              </a:spcAft>
              <a:buNone/>
            </a:pPr>
            <a:r>
              <a:t/>
            </a:r>
            <a:endParaRPr sz="1100">
              <a:latin typeface="Arial"/>
              <a:ea typeface="Arial"/>
              <a:cs typeface="Arial"/>
              <a:sym typeface="Arial"/>
            </a:endParaRPr>
          </a:p>
          <a:p>
            <a:pPr indent="-298450" lvl="0" marL="457200" marR="25400" rtl="0" algn="l">
              <a:spcBef>
                <a:spcPts val="0"/>
              </a:spcBef>
              <a:spcAft>
                <a:spcPts val="0"/>
              </a:spcAft>
              <a:buSzPts val="1100"/>
              <a:buFont typeface="Arial"/>
              <a:buAutoNum type="arabicPeriod"/>
            </a:pPr>
            <a:r>
              <a:rPr lang="en-US" sz="1100" u="sng">
                <a:latin typeface="Arial"/>
                <a:ea typeface="Arial"/>
                <a:cs typeface="Arial"/>
                <a:sym typeface="Arial"/>
              </a:rPr>
              <a:t>Equitable-</a:t>
            </a:r>
            <a:r>
              <a:rPr lang="en-US" sz="1100">
                <a:latin typeface="Arial"/>
                <a:ea typeface="Arial"/>
                <a:cs typeface="Arial"/>
                <a:sym typeface="Arial"/>
              </a:rPr>
              <a:t> Equity must be an integral aspect of the CAP process. Goals should include seeking to address systemic injustice, inequity, and/or oppression.</a:t>
            </a:r>
            <a:endParaRPr sz="1100">
              <a:latin typeface="Arial"/>
              <a:ea typeface="Arial"/>
              <a:cs typeface="Arial"/>
              <a:sym typeface="Arial"/>
            </a:endParaRPr>
          </a:p>
          <a:p>
            <a:pPr indent="0" lvl="0" marL="0" marR="0" rtl="0" algn="l">
              <a:spcBef>
                <a:spcPts val="0"/>
              </a:spcBef>
              <a:spcAft>
                <a:spcPts val="0"/>
              </a:spcAft>
              <a:buNone/>
            </a:pPr>
            <a:r>
              <a:t/>
            </a:r>
            <a:endParaRPr/>
          </a:p>
        </p:txBody>
      </p:sp>
      <p:sp>
        <p:nvSpPr>
          <p:cNvPr id="126" name="Google Shape;126;p11:notes"/>
          <p:cNvSpPr txBox="1"/>
          <p:nvPr>
            <p:ph idx="12" type="sldNum"/>
          </p:nvPr>
        </p:nvSpPr>
        <p:spPr>
          <a:xfrm>
            <a:off x="3884612" y="8685213"/>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46b3c11ee3_1_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46b3c11ee3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US" sz="1100">
                <a:latin typeface="Arial"/>
                <a:ea typeface="Arial"/>
                <a:cs typeface="Arial"/>
                <a:sym typeface="Arial"/>
              </a:rPr>
              <a:t>Slide 7: SMARTIE Goals</a:t>
            </a:r>
            <a:endParaRPr b="1"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US" sz="1100">
                <a:latin typeface="Arial"/>
                <a:ea typeface="Arial"/>
                <a:cs typeface="Arial"/>
                <a:sym typeface="Arial"/>
              </a:rPr>
              <a:t>Okay does everyone remember what SMART means? Okay, let's say it together 1-2-3 - (Everyone) Specific, Measurable, Achievable, Realistic, Timebound, Inclusive Equitable</a:t>
            </a:r>
            <a:endParaRPr sz="1100">
              <a:latin typeface="Arial"/>
              <a:ea typeface="Arial"/>
              <a:cs typeface="Arial"/>
              <a:sym typeface="Arial"/>
            </a:endParaRPr>
          </a:p>
          <a:p>
            <a:pPr indent="0" lvl="0" marL="0" rtl="0" algn="l">
              <a:spcBef>
                <a:spcPts val="0"/>
              </a:spcBef>
              <a:spcAft>
                <a:spcPts val="0"/>
              </a:spcAft>
              <a:buNone/>
            </a:pPr>
            <a:r>
              <a:t/>
            </a:r>
            <a:endParaRPr/>
          </a:p>
        </p:txBody>
      </p:sp>
      <p:sp>
        <p:nvSpPr>
          <p:cNvPr id="133" name="Google Shape;133;g46b3c11ee3_1_2: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Font typeface="Calibri"/>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8" name="Google Shape;138;p13:notes"/>
          <p:cNvSpPr txBox="1"/>
          <p:nvPr>
            <p:ph idx="1" type="body"/>
          </p:nvPr>
        </p:nvSpPr>
        <p:spPr>
          <a:xfrm>
            <a:off x="685800" y="4343400"/>
            <a:ext cx="5486399"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US" sz="1100">
                <a:latin typeface="Arial"/>
                <a:ea typeface="Arial"/>
                <a:cs typeface="Arial"/>
                <a:sym typeface="Arial"/>
              </a:rPr>
              <a:t>Slide 8: Who Will Make the Project Happen?</a:t>
            </a:r>
            <a:endParaRPr b="1" sz="1100">
              <a:latin typeface="Arial"/>
              <a:ea typeface="Arial"/>
              <a:cs typeface="Arial"/>
              <a:sym typeface="Arial"/>
            </a:endParaRPr>
          </a:p>
          <a:p>
            <a:pPr indent="-298450" lvl="0" marL="457200" rtl="0" algn="l">
              <a:spcBef>
                <a:spcPts val="0"/>
              </a:spcBef>
              <a:spcAft>
                <a:spcPts val="0"/>
              </a:spcAft>
              <a:buSzPts val="1100"/>
              <a:buFont typeface="Arial"/>
              <a:buAutoNum type="arabicPeriod"/>
            </a:pPr>
            <a:r>
              <a:rPr lang="en-US" sz="1100">
                <a:latin typeface="Arial"/>
                <a:ea typeface="Arial"/>
                <a:cs typeface="Arial"/>
                <a:sym typeface="Arial"/>
              </a:rPr>
              <a:t>Usually your plan will not be possible without help from outside your environmental club. A lot of climate projects involve changing the way people do things as a whole or how whole systems work. Just changing within the club will not have a big enough effect. Use this part of the planning process to think about people or organizations that should be involved to make your project a success.</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457200" rtl="0" algn="l">
              <a:spcBef>
                <a:spcPts val="0"/>
              </a:spcBef>
              <a:spcAft>
                <a:spcPts val="0"/>
              </a:spcAft>
              <a:buClr>
                <a:schemeClr val="dk1"/>
              </a:buClr>
              <a:buSzPts val="1100"/>
              <a:buFont typeface="Arial"/>
              <a:buNone/>
            </a:pPr>
            <a:r>
              <a:rPr lang="en-US" sz="1100">
                <a:latin typeface="Arial"/>
                <a:ea typeface="Arial"/>
                <a:cs typeface="Arial"/>
                <a:sym typeface="Arial"/>
              </a:rPr>
              <a:t>In general, if you are doing an event in your school it’s good to let your administrators know, sometimes they can provide resources or contacts you didn’t originally think of. </a:t>
            </a:r>
            <a:endParaRPr sz="1100">
              <a:latin typeface="Arial"/>
              <a:ea typeface="Arial"/>
              <a:cs typeface="Arial"/>
              <a:sym typeface="Arial"/>
            </a:endParaRPr>
          </a:p>
          <a:p>
            <a:pPr indent="0" lvl="0" marL="457200" rtl="0" algn="l">
              <a:spcBef>
                <a:spcPts val="0"/>
              </a:spcBef>
              <a:spcAft>
                <a:spcPts val="0"/>
              </a:spcAft>
              <a:buClr>
                <a:schemeClr val="dk1"/>
              </a:buClr>
              <a:buSzPts val="1100"/>
              <a:buFont typeface="Arial"/>
              <a:buNone/>
            </a:pPr>
            <a:r>
              <a:rPr lang="en-US" sz="1100">
                <a:latin typeface="Arial"/>
                <a:ea typeface="Arial"/>
                <a:cs typeface="Arial"/>
                <a:sym typeface="Arial"/>
              </a:rPr>
              <a:t>For the Carbon Neutral Prom, the students needed other students on the Prom Planning Committee, experts, and faculty to participate. </a:t>
            </a:r>
            <a:endParaRPr sz="1100">
              <a:latin typeface="Arial"/>
              <a:ea typeface="Arial"/>
              <a:cs typeface="Arial"/>
              <a:sym typeface="Arial"/>
            </a:endParaRPr>
          </a:p>
          <a:p>
            <a:pPr indent="0" lvl="0" marL="457200" rtl="0" algn="l">
              <a:spcBef>
                <a:spcPts val="0"/>
              </a:spcBef>
              <a:spcAft>
                <a:spcPts val="0"/>
              </a:spcAft>
              <a:buClr>
                <a:schemeClr val="dk1"/>
              </a:buClr>
              <a:buSzPts val="1100"/>
              <a:buFont typeface="Arial"/>
              <a:buNone/>
            </a:pPr>
            <a:r>
              <a:rPr lang="en-US" sz="1100">
                <a:latin typeface="Arial"/>
                <a:ea typeface="Arial"/>
                <a:cs typeface="Arial"/>
                <a:sym typeface="Arial"/>
              </a:rPr>
              <a:t>Additionally, partnering with groups outside of your own is a good way to maintain accountability!</a:t>
            </a:r>
            <a:endParaRPr sz="1100">
              <a:latin typeface="Arial"/>
              <a:ea typeface="Arial"/>
              <a:cs typeface="Arial"/>
              <a:sym typeface="Arial"/>
            </a:endParaRPr>
          </a:p>
          <a:p>
            <a:pPr indent="0" lvl="0" marL="0" marR="0" rtl="0" algn="l">
              <a:spcBef>
                <a:spcPts val="0"/>
              </a:spcBef>
              <a:spcAft>
                <a:spcPts val="0"/>
              </a:spcAft>
              <a:buClr>
                <a:schemeClr val="dk1"/>
              </a:buClr>
              <a:buFont typeface="Calibri"/>
              <a:buNone/>
            </a:pPr>
            <a:r>
              <a:t/>
            </a:r>
            <a:endParaRPr/>
          </a:p>
        </p:txBody>
      </p:sp>
      <p:sp>
        <p:nvSpPr>
          <p:cNvPr id="139" name="Google Shape;139;p13:notes"/>
          <p:cNvSpPr txBox="1"/>
          <p:nvPr>
            <p:ph idx="12" type="sldNum"/>
          </p:nvPr>
        </p:nvSpPr>
        <p:spPr>
          <a:xfrm>
            <a:off x="3884612" y="8685213"/>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46b3c11ee3_1_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46b3c11ee3_1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1100">
                <a:latin typeface="Arial"/>
                <a:ea typeface="Arial"/>
                <a:cs typeface="Arial"/>
                <a:sym typeface="Arial"/>
              </a:rPr>
              <a:t>Slide 9: Short-term and Long-term Steps</a:t>
            </a:r>
            <a:endParaRPr b="1" sz="1100">
              <a:latin typeface="Arial"/>
              <a:ea typeface="Arial"/>
              <a:cs typeface="Arial"/>
              <a:sym typeface="Arial"/>
            </a:endParaRPr>
          </a:p>
          <a:p>
            <a:pPr indent="-298450" lvl="0" marL="457200" rtl="0" algn="l">
              <a:spcBef>
                <a:spcPts val="0"/>
              </a:spcBef>
              <a:spcAft>
                <a:spcPts val="0"/>
              </a:spcAft>
              <a:buSzPts val="1100"/>
              <a:buFont typeface="Arial"/>
              <a:buAutoNum type="arabicPeriod"/>
            </a:pPr>
            <a:r>
              <a:rPr lang="en-US" sz="1100">
                <a:latin typeface="Arial"/>
                <a:ea typeface="Arial"/>
                <a:cs typeface="Arial"/>
                <a:sym typeface="Arial"/>
              </a:rPr>
              <a:t>Short term goals are usually used to keep your team focused and on track to see your project through to completion. Long term goals can help your project grow in the future, even after you graduate. Sometimes long term goals can help you think aspirationally about what might change for future students as a result of your project. For the Carbon Neutral Prom, students had a goal of repeating the project every year. </a:t>
            </a:r>
            <a:endParaRPr sz="1100">
              <a:latin typeface="Arial"/>
              <a:ea typeface="Arial"/>
              <a:cs typeface="Arial"/>
              <a:sym typeface="Arial"/>
            </a:endParaRPr>
          </a:p>
          <a:p>
            <a:pPr indent="0" lvl="0" marL="0" rtl="0" algn="l">
              <a:spcBef>
                <a:spcPts val="0"/>
              </a:spcBef>
              <a:spcAft>
                <a:spcPts val="0"/>
              </a:spcAft>
              <a:buNone/>
            </a:pPr>
            <a:r>
              <a:t/>
            </a:r>
            <a:endParaRPr/>
          </a:p>
        </p:txBody>
      </p:sp>
      <p:sp>
        <p:nvSpPr>
          <p:cNvPr id="147" name="Google Shape;147;g46b3c11ee3_1_13:notes"/>
          <p:cNvSpPr txBox="1"/>
          <p:nvPr>
            <p:ph idx="12" type="sldNum"/>
          </p:nvPr>
        </p:nvSpPr>
        <p:spPr>
          <a:xfrm>
            <a:off x="3884612"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Font typeface="Calibri"/>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
          <p:cNvSpPr txBox="1"/>
          <p:nvPr>
            <p:ph type="ctrTitle"/>
          </p:nvPr>
        </p:nvSpPr>
        <p:spPr>
          <a:xfrm>
            <a:off x="685800" y="2130425"/>
            <a:ext cx="7772400" cy="1470024"/>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indent="0" lvl="1">
              <a:spcBef>
                <a:spcPts val="0"/>
              </a:spcBef>
              <a:spcAft>
                <a:spcPts val="0"/>
              </a:spcAft>
              <a:buSzPts val="1400"/>
              <a:buFont typeface="Arial"/>
              <a:buNone/>
              <a:defRPr sz="1800"/>
            </a:lvl2pPr>
            <a:lvl3pPr indent="0" lvl="2">
              <a:spcBef>
                <a:spcPts val="0"/>
              </a:spcBef>
              <a:spcAft>
                <a:spcPts val="0"/>
              </a:spcAft>
              <a:buSzPts val="1400"/>
              <a:buFont typeface="Arial"/>
              <a:buNone/>
              <a:defRPr sz="1800"/>
            </a:lvl3pPr>
            <a:lvl4pPr indent="0" lvl="3">
              <a:spcBef>
                <a:spcPts val="0"/>
              </a:spcBef>
              <a:spcAft>
                <a:spcPts val="0"/>
              </a:spcAft>
              <a:buSzPts val="1400"/>
              <a:buFont typeface="Arial"/>
              <a:buNone/>
              <a:defRPr sz="1800"/>
            </a:lvl4pPr>
            <a:lvl5pPr indent="0" lvl="4">
              <a:spcBef>
                <a:spcPts val="0"/>
              </a:spcBef>
              <a:spcAft>
                <a:spcPts val="0"/>
              </a:spcAft>
              <a:buSzPts val="1400"/>
              <a:buFont typeface="Arial"/>
              <a:buNone/>
              <a:defRPr sz="1800"/>
            </a:lvl5pPr>
            <a:lvl6pPr indent="0" lvl="5">
              <a:spcBef>
                <a:spcPts val="0"/>
              </a:spcBef>
              <a:spcAft>
                <a:spcPts val="0"/>
              </a:spcAft>
              <a:buSzPts val="1400"/>
              <a:buFont typeface="Arial"/>
              <a:buNone/>
              <a:defRPr sz="1800"/>
            </a:lvl6pPr>
            <a:lvl7pPr indent="0" lvl="6">
              <a:spcBef>
                <a:spcPts val="0"/>
              </a:spcBef>
              <a:spcAft>
                <a:spcPts val="0"/>
              </a:spcAft>
              <a:buSzPts val="1400"/>
              <a:buFont typeface="Arial"/>
              <a:buNone/>
              <a:defRPr sz="1800"/>
            </a:lvl7pPr>
            <a:lvl8pPr indent="0" lvl="7">
              <a:spcBef>
                <a:spcPts val="0"/>
              </a:spcBef>
              <a:spcAft>
                <a:spcPts val="0"/>
              </a:spcAft>
              <a:buSzPts val="1400"/>
              <a:buFont typeface="Arial"/>
              <a:buNone/>
              <a:defRPr sz="1800"/>
            </a:lvl8pPr>
            <a:lvl9pPr indent="0" lvl="8">
              <a:spcBef>
                <a:spcPts val="0"/>
              </a:spcBef>
              <a:spcAft>
                <a:spcPts val="0"/>
              </a:spcAft>
              <a:buSzPts val="1400"/>
              <a:buFont typeface="Arial"/>
              <a:buNone/>
              <a:defRPr sz="1800"/>
            </a:lvl9pPr>
          </a:lstStyle>
          <a:p/>
        </p:txBody>
      </p:sp>
      <p:sp>
        <p:nvSpPr>
          <p:cNvPr id="17" name="Google Shape;17;p2"/>
          <p:cNvSpPr txBox="1"/>
          <p:nvPr>
            <p:ph idx="1" type="subTitle"/>
          </p:nvPr>
        </p:nvSpPr>
        <p:spPr>
          <a:xfrm>
            <a:off x="1371600" y="3886200"/>
            <a:ext cx="6400799" cy="1752600"/>
          </a:xfrm>
          <a:prstGeom prst="rect">
            <a:avLst/>
          </a:prstGeom>
          <a:noFill/>
          <a:ln>
            <a:noFill/>
          </a:ln>
        </p:spPr>
        <p:txBody>
          <a:bodyPr anchorCtr="0" anchor="t" bIns="91425" lIns="91425" spcFirstLastPara="1" rIns="91425" wrap="square" tIns="91425">
            <a:noAutofit/>
          </a:bodyPr>
          <a:lstStyle>
            <a:lvl1pPr indent="0" lvl="0" marL="0" marR="0" rtl="0" algn="ctr">
              <a:lnSpc>
                <a:spcPct val="100000"/>
              </a:lnSpc>
              <a:spcBef>
                <a:spcPts val="640"/>
              </a:spcBef>
              <a:spcAft>
                <a:spcPts val="0"/>
              </a:spcAft>
              <a:buClr>
                <a:srgbClr val="888888"/>
              </a:buClr>
              <a:buSzPts val="3200"/>
              <a:buFont typeface="Arial"/>
              <a:buNone/>
              <a:defRPr b="0" i="0" sz="3200" u="none" cap="none" strike="noStrike">
                <a:solidFill>
                  <a:srgbClr val="888888"/>
                </a:solidFill>
                <a:latin typeface="Calibri"/>
                <a:ea typeface="Calibri"/>
                <a:cs typeface="Calibri"/>
                <a:sym typeface="Calibri"/>
              </a:defRPr>
            </a:lvl1pPr>
            <a:lvl2pPr indent="0" lvl="1" marL="457200" marR="0" rtl="0" algn="ctr">
              <a:lnSpc>
                <a:spcPct val="100000"/>
              </a:lnSpc>
              <a:spcBef>
                <a:spcPts val="560"/>
              </a:spcBef>
              <a:spcAft>
                <a:spcPts val="0"/>
              </a:spcAft>
              <a:buClr>
                <a:srgbClr val="888888"/>
              </a:buClr>
              <a:buSzPts val="2800"/>
              <a:buFont typeface="Arial"/>
              <a:buNone/>
              <a:defRPr b="0" i="0" sz="2800" u="none" cap="none" strike="noStrike">
                <a:solidFill>
                  <a:srgbClr val="888888"/>
                </a:solidFill>
                <a:latin typeface="Calibri"/>
                <a:ea typeface="Calibri"/>
                <a:cs typeface="Calibri"/>
                <a:sym typeface="Calibri"/>
              </a:defRPr>
            </a:lvl2pPr>
            <a:lvl3pPr indent="0" lvl="2" marL="914400" marR="0" rtl="0" algn="ctr">
              <a:lnSpc>
                <a:spcPct val="100000"/>
              </a:lnSpc>
              <a:spcBef>
                <a:spcPts val="48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3pPr>
            <a:lvl4pPr indent="0" lvl="3" marL="13716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4pPr>
            <a:lvl5pPr indent="0" lvl="4" marL="18288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5pPr>
            <a:lvl6pPr indent="0" lvl="5" marL="22860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indent="0" lvl="6" marL="2743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indent="0" lvl="7" marL="32004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indent="0" lvl="8" marL="36576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pic>
        <p:nvPicPr>
          <p:cNvPr id="18" name="Google Shape;18;p2"/>
          <p:cNvPicPr preferRelativeResize="0"/>
          <p:nvPr/>
        </p:nvPicPr>
        <p:blipFill>
          <a:blip r:embed="rId2">
            <a:alphaModFix/>
          </a:blip>
          <a:stretch>
            <a:fillRect/>
          </a:stretch>
        </p:blipFill>
        <p:spPr>
          <a:xfrm>
            <a:off x="8497450" y="6063450"/>
            <a:ext cx="542925" cy="66597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0" name="Shape 70"/>
        <p:cNvGrpSpPr/>
        <p:nvPr/>
      </p:nvGrpSpPr>
      <p:grpSpPr>
        <a:xfrm>
          <a:off x="0" y="0"/>
          <a:ext cx="0" cy="0"/>
          <a:chOff x="0" y="0"/>
          <a:chExt cx="0" cy="0"/>
        </a:xfrm>
      </p:grpSpPr>
      <p:sp>
        <p:nvSpPr>
          <p:cNvPr id="71" name="Google Shape;71;p11"/>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indent="0" lvl="1">
              <a:spcBef>
                <a:spcPts val="0"/>
              </a:spcBef>
              <a:spcAft>
                <a:spcPts val="0"/>
              </a:spcAft>
              <a:buSzPts val="1400"/>
              <a:buFont typeface="Arial"/>
              <a:buNone/>
              <a:defRPr sz="1800"/>
            </a:lvl2pPr>
            <a:lvl3pPr indent="0" lvl="2">
              <a:spcBef>
                <a:spcPts val="0"/>
              </a:spcBef>
              <a:spcAft>
                <a:spcPts val="0"/>
              </a:spcAft>
              <a:buSzPts val="1400"/>
              <a:buFont typeface="Arial"/>
              <a:buNone/>
              <a:defRPr sz="1800"/>
            </a:lvl3pPr>
            <a:lvl4pPr indent="0" lvl="3">
              <a:spcBef>
                <a:spcPts val="0"/>
              </a:spcBef>
              <a:spcAft>
                <a:spcPts val="0"/>
              </a:spcAft>
              <a:buSzPts val="1400"/>
              <a:buFont typeface="Arial"/>
              <a:buNone/>
              <a:defRPr sz="1800"/>
            </a:lvl4pPr>
            <a:lvl5pPr indent="0" lvl="4">
              <a:spcBef>
                <a:spcPts val="0"/>
              </a:spcBef>
              <a:spcAft>
                <a:spcPts val="0"/>
              </a:spcAft>
              <a:buSzPts val="1400"/>
              <a:buFont typeface="Arial"/>
              <a:buNone/>
              <a:defRPr sz="1800"/>
            </a:lvl5pPr>
            <a:lvl6pPr indent="0" lvl="5">
              <a:spcBef>
                <a:spcPts val="0"/>
              </a:spcBef>
              <a:spcAft>
                <a:spcPts val="0"/>
              </a:spcAft>
              <a:buSzPts val="1400"/>
              <a:buFont typeface="Arial"/>
              <a:buNone/>
              <a:defRPr sz="1800"/>
            </a:lvl6pPr>
            <a:lvl7pPr indent="0" lvl="6">
              <a:spcBef>
                <a:spcPts val="0"/>
              </a:spcBef>
              <a:spcAft>
                <a:spcPts val="0"/>
              </a:spcAft>
              <a:buSzPts val="1400"/>
              <a:buFont typeface="Arial"/>
              <a:buNone/>
              <a:defRPr sz="1800"/>
            </a:lvl7pPr>
            <a:lvl8pPr indent="0" lvl="7">
              <a:spcBef>
                <a:spcPts val="0"/>
              </a:spcBef>
              <a:spcAft>
                <a:spcPts val="0"/>
              </a:spcAft>
              <a:buSzPts val="1400"/>
              <a:buFont typeface="Arial"/>
              <a:buNone/>
              <a:defRPr sz="1800"/>
            </a:lvl8pPr>
            <a:lvl9pPr indent="0" lvl="8">
              <a:spcBef>
                <a:spcPts val="0"/>
              </a:spcBef>
              <a:spcAft>
                <a:spcPts val="0"/>
              </a:spcAft>
              <a:buSzPts val="1400"/>
              <a:buFont typeface="Arial"/>
              <a:buNone/>
              <a:defRPr sz="1800"/>
            </a:lvl9pPr>
          </a:lstStyle>
          <a:p/>
        </p:txBody>
      </p:sp>
      <p:sp>
        <p:nvSpPr>
          <p:cNvPr id="72" name="Google Shape;72;p11"/>
          <p:cNvSpPr txBox="1"/>
          <p:nvPr>
            <p:ph idx="1" type="body"/>
          </p:nvPr>
        </p:nvSpPr>
        <p:spPr>
          <a:xfrm rot="5400000">
            <a:off x="2309018" y="-251618"/>
            <a:ext cx="4525963" cy="82296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3" name="Google Shape;73;p11"/>
          <p:cNvSpPr txBox="1"/>
          <p:nvPr>
            <p:ph idx="10" type="dt"/>
          </p:nvPr>
        </p:nvSpPr>
        <p:spPr>
          <a:xfrm>
            <a:off x="457200" y="6356350"/>
            <a:ext cx="2133599" cy="365125"/>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457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74" name="Google Shape;74;p11"/>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457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75" name="Google Shape;75;p11"/>
          <p:cNvSpPr txBox="1"/>
          <p:nvPr>
            <p:ph idx="12" type="sldNum"/>
          </p:nvPr>
        </p:nvSpPr>
        <p:spPr>
          <a:xfrm>
            <a:off x="6553200" y="6356350"/>
            <a:ext cx="2133599"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6" name="Shape 76"/>
        <p:cNvGrpSpPr/>
        <p:nvPr/>
      </p:nvGrpSpPr>
      <p:grpSpPr>
        <a:xfrm>
          <a:off x="0" y="0"/>
          <a:ext cx="0" cy="0"/>
          <a:chOff x="0" y="0"/>
          <a:chExt cx="0" cy="0"/>
        </a:xfrm>
      </p:grpSpPr>
      <p:sp>
        <p:nvSpPr>
          <p:cNvPr id="77" name="Google Shape;77;p12"/>
          <p:cNvSpPr txBox="1"/>
          <p:nvPr>
            <p:ph type="title"/>
          </p:nvPr>
        </p:nvSpPr>
        <p:spPr>
          <a:xfrm rot="5400000">
            <a:off x="4732337" y="2171700"/>
            <a:ext cx="5851525" cy="20574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indent="0" lvl="1">
              <a:spcBef>
                <a:spcPts val="0"/>
              </a:spcBef>
              <a:spcAft>
                <a:spcPts val="0"/>
              </a:spcAft>
              <a:buSzPts val="1400"/>
              <a:buFont typeface="Arial"/>
              <a:buNone/>
              <a:defRPr sz="1800"/>
            </a:lvl2pPr>
            <a:lvl3pPr indent="0" lvl="2">
              <a:spcBef>
                <a:spcPts val="0"/>
              </a:spcBef>
              <a:spcAft>
                <a:spcPts val="0"/>
              </a:spcAft>
              <a:buSzPts val="1400"/>
              <a:buFont typeface="Arial"/>
              <a:buNone/>
              <a:defRPr sz="1800"/>
            </a:lvl3pPr>
            <a:lvl4pPr indent="0" lvl="3">
              <a:spcBef>
                <a:spcPts val="0"/>
              </a:spcBef>
              <a:spcAft>
                <a:spcPts val="0"/>
              </a:spcAft>
              <a:buSzPts val="1400"/>
              <a:buFont typeface="Arial"/>
              <a:buNone/>
              <a:defRPr sz="1800"/>
            </a:lvl4pPr>
            <a:lvl5pPr indent="0" lvl="4">
              <a:spcBef>
                <a:spcPts val="0"/>
              </a:spcBef>
              <a:spcAft>
                <a:spcPts val="0"/>
              </a:spcAft>
              <a:buSzPts val="1400"/>
              <a:buFont typeface="Arial"/>
              <a:buNone/>
              <a:defRPr sz="1800"/>
            </a:lvl5pPr>
            <a:lvl6pPr indent="0" lvl="5">
              <a:spcBef>
                <a:spcPts val="0"/>
              </a:spcBef>
              <a:spcAft>
                <a:spcPts val="0"/>
              </a:spcAft>
              <a:buSzPts val="1400"/>
              <a:buFont typeface="Arial"/>
              <a:buNone/>
              <a:defRPr sz="1800"/>
            </a:lvl6pPr>
            <a:lvl7pPr indent="0" lvl="6">
              <a:spcBef>
                <a:spcPts val="0"/>
              </a:spcBef>
              <a:spcAft>
                <a:spcPts val="0"/>
              </a:spcAft>
              <a:buSzPts val="1400"/>
              <a:buFont typeface="Arial"/>
              <a:buNone/>
              <a:defRPr sz="1800"/>
            </a:lvl7pPr>
            <a:lvl8pPr indent="0" lvl="7">
              <a:spcBef>
                <a:spcPts val="0"/>
              </a:spcBef>
              <a:spcAft>
                <a:spcPts val="0"/>
              </a:spcAft>
              <a:buSzPts val="1400"/>
              <a:buFont typeface="Arial"/>
              <a:buNone/>
              <a:defRPr sz="1800"/>
            </a:lvl8pPr>
            <a:lvl9pPr indent="0" lvl="8">
              <a:spcBef>
                <a:spcPts val="0"/>
              </a:spcBef>
              <a:spcAft>
                <a:spcPts val="0"/>
              </a:spcAft>
              <a:buSzPts val="1400"/>
              <a:buFont typeface="Arial"/>
              <a:buNone/>
              <a:defRPr sz="1800"/>
            </a:lvl9pPr>
          </a:lstStyle>
          <a:p/>
        </p:txBody>
      </p:sp>
      <p:sp>
        <p:nvSpPr>
          <p:cNvPr id="78" name="Google Shape;78;p12"/>
          <p:cNvSpPr txBox="1"/>
          <p:nvPr>
            <p:ph idx="1" type="body"/>
          </p:nvPr>
        </p:nvSpPr>
        <p:spPr>
          <a:xfrm rot="5400000">
            <a:off x="541337" y="190500"/>
            <a:ext cx="5851525" cy="6019799"/>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9" name="Google Shape;79;p12"/>
          <p:cNvSpPr txBox="1"/>
          <p:nvPr>
            <p:ph idx="10" type="dt"/>
          </p:nvPr>
        </p:nvSpPr>
        <p:spPr>
          <a:xfrm>
            <a:off x="457200" y="6356350"/>
            <a:ext cx="2133599" cy="365125"/>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457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80" name="Google Shape;80;p12"/>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457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81" name="Google Shape;81;p12"/>
          <p:cNvSpPr txBox="1"/>
          <p:nvPr>
            <p:ph idx="12" type="sldNum"/>
          </p:nvPr>
        </p:nvSpPr>
        <p:spPr>
          <a:xfrm>
            <a:off x="6553200" y="6356350"/>
            <a:ext cx="2133599"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9" name="Shape 19"/>
        <p:cNvGrpSpPr/>
        <p:nvPr/>
      </p:nvGrpSpPr>
      <p:grpSpPr>
        <a:xfrm>
          <a:off x="0" y="0"/>
          <a:ext cx="0" cy="0"/>
          <a:chOff x="0" y="0"/>
          <a:chExt cx="0" cy="0"/>
        </a:xfrm>
      </p:grpSpPr>
      <p:sp>
        <p:nvSpPr>
          <p:cNvPr id="20" name="Google Shape;20;p3"/>
          <p:cNvSpPr txBox="1"/>
          <p:nvPr>
            <p:ph idx="10" type="dt"/>
          </p:nvPr>
        </p:nvSpPr>
        <p:spPr>
          <a:xfrm>
            <a:off x="457200" y="6356350"/>
            <a:ext cx="2133599" cy="365125"/>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457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21" name="Google Shape;21;p3"/>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457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pic>
        <p:nvPicPr>
          <p:cNvPr id="22" name="Google Shape;22;p3"/>
          <p:cNvPicPr preferRelativeResize="0"/>
          <p:nvPr/>
        </p:nvPicPr>
        <p:blipFill>
          <a:blip r:embed="rId2">
            <a:alphaModFix/>
          </a:blip>
          <a:stretch>
            <a:fillRect/>
          </a:stretch>
        </p:blipFill>
        <p:spPr>
          <a:xfrm>
            <a:off x="8497450" y="6063450"/>
            <a:ext cx="542925" cy="66597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3" name="Shape 23"/>
        <p:cNvGrpSpPr/>
        <p:nvPr/>
      </p:nvGrpSpPr>
      <p:grpSpPr>
        <a:xfrm>
          <a:off x="0" y="0"/>
          <a:ext cx="0" cy="0"/>
          <a:chOff x="0" y="0"/>
          <a:chExt cx="0" cy="0"/>
        </a:xfrm>
      </p:grpSpPr>
      <p:sp>
        <p:nvSpPr>
          <p:cNvPr id="24" name="Google Shape;24;p4"/>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indent="0" lvl="1">
              <a:spcBef>
                <a:spcPts val="0"/>
              </a:spcBef>
              <a:spcAft>
                <a:spcPts val="0"/>
              </a:spcAft>
              <a:buSzPts val="1400"/>
              <a:buFont typeface="Arial"/>
              <a:buNone/>
              <a:defRPr sz="1800"/>
            </a:lvl2pPr>
            <a:lvl3pPr indent="0" lvl="2">
              <a:spcBef>
                <a:spcPts val="0"/>
              </a:spcBef>
              <a:spcAft>
                <a:spcPts val="0"/>
              </a:spcAft>
              <a:buSzPts val="1400"/>
              <a:buFont typeface="Arial"/>
              <a:buNone/>
              <a:defRPr sz="1800"/>
            </a:lvl3pPr>
            <a:lvl4pPr indent="0" lvl="3">
              <a:spcBef>
                <a:spcPts val="0"/>
              </a:spcBef>
              <a:spcAft>
                <a:spcPts val="0"/>
              </a:spcAft>
              <a:buSzPts val="1400"/>
              <a:buFont typeface="Arial"/>
              <a:buNone/>
              <a:defRPr sz="1800"/>
            </a:lvl4pPr>
            <a:lvl5pPr indent="0" lvl="4">
              <a:spcBef>
                <a:spcPts val="0"/>
              </a:spcBef>
              <a:spcAft>
                <a:spcPts val="0"/>
              </a:spcAft>
              <a:buSzPts val="1400"/>
              <a:buFont typeface="Arial"/>
              <a:buNone/>
              <a:defRPr sz="1800"/>
            </a:lvl5pPr>
            <a:lvl6pPr indent="0" lvl="5">
              <a:spcBef>
                <a:spcPts val="0"/>
              </a:spcBef>
              <a:spcAft>
                <a:spcPts val="0"/>
              </a:spcAft>
              <a:buSzPts val="1400"/>
              <a:buFont typeface="Arial"/>
              <a:buNone/>
              <a:defRPr sz="1800"/>
            </a:lvl6pPr>
            <a:lvl7pPr indent="0" lvl="6">
              <a:spcBef>
                <a:spcPts val="0"/>
              </a:spcBef>
              <a:spcAft>
                <a:spcPts val="0"/>
              </a:spcAft>
              <a:buSzPts val="1400"/>
              <a:buFont typeface="Arial"/>
              <a:buNone/>
              <a:defRPr sz="1800"/>
            </a:lvl7pPr>
            <a:lvl8pPr indent="0" lvl="7">
              <a:spcBef>
                <a:spcPts val="0"/>
              </a:spcBef>
              <a:spcAft>
                <a:spcPts val="0"/>
              </a:spcAft>
              <a:buSzPts val="1400"/>
              <a:buFont typeface="Arial"/>
              <a:buNone/>
              <a:defRPr sz="1800"/>
            </a:lvl8pPr>
            <a:lvl9pPr indent="0" lvl="8">
              <a:spcBef>
                <a:spcPts val="0"/>
              </a:spcBef>
              <a:spcAft>
                <a:spcPts val="0"/>
              </a:spcAft>
              <a:buSzPts val="1400"/>
              <a:buFont typeface="Arial"/>
              <a:buNone/>
              <a:defRPr sz="1800"/>
            </a:lvl9pPr>
          </a:lstStyle>
          <a:p/>
        </p:txBody>
      </p:sp>
      <p:sp>
        <p:nvSpPr>
          <p:cNvPr id="25" name="Google Shape;25;p4"/>
          <p:cNvSpPr txBox="1"/>
          <p:nvPr>
            <p:ph idx="1" type="body"/>
          </p:nvPr>
        </p:nvSpPr>
        <p:spPr>
          <a:xfrm>
            <a:off x="457200" y="1600200"/>
            <a:ext cx="8229600" cy="4525963"/>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6" name="Google Shape;26;p4"/>
          <p:cNvSpPr txBox="1"/>
          <p:nvPr>
            <p:ph idx="10" type="dt"/>
          </p:nvPr>
        </p:nvSpPr>
        <p:spPr>
          <a:xfrm>
            <a:off x="457200" y="6356350"/>
            <a:ext cx="2133599" cy="365125"/>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457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27" name="Google Shape;27;p4"/>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457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pic>
        <p:nvPicPr>
          <p:cNvPr id="28" name="Google Shape;28;p4"/>
          <p:cNvPicPr preferRelativeResize="0"/>
          <p:nvPr/>
        </p:nvPicPr>
        <p:blipFill>
          <a:blip r:embed="rId2">
            <a:alphaModFix/>
          </a:blip>
          <a:stretch>
            <a:fillRect/>
          </a:stretch>
        </p:blipFill>
        <p:spPr>
          <a:xfrm>
            <a:off x="8497450" y="6063450"/>
            <a:ext cx="542925" cy="66597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9" name="Shape 29"/>
        <p:cNvGrpSpPr/>
        <p:nvPr/>
      </p:nvGrpSpPr>
      <p:grpSpPr>
        <a:xfrm>
          <a:off x="0" y="0"/>
          <a:ext cx="0" cy="0"/>
          <a:chOff x="0" y="0"/>
          <a:chExt cx="0" cy="0"/>
        </a:xfrm>
      </p:grpSpPr>
      <p:sp>
        <p:nvSpPr>
          <p:cNvPr id="30" name="Google Shape;30;p5"/>
          <p:cNvSpPr txBox="1"/>
          <p:nvPr>
            <p:ph type="title"/>
          </p:nvPr>
        </p:nvSpPr>
        <p:spPr>
          <a:xfrm>
            <a:off x="722312" y="4406900"/>
            <a:ext cx="7772400" cy="1362075"/>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chemeClr val="dk1"/>
              </a:buClr>
              <a:buSzPts val="1400"/>
              <a:buFont typeface="Calibri"/>
              <a:buNone/>
              <a:defRPr b="1" i="0" sz="4000" u="none" cap="none" strike="noStrike">
                <a:solidFill>
                  <a:schemeClr val="dk1"/>
                </a:solidFill>
                <a:latin typeface="Calibri"/>
                <a:ea typeface="Calibri"/>
                <a:cs typeface="Calibri"/>
                <a:sym typeface="Calibri"/>
              </a:defRPr>
            </a:lvl1pPr>
            <a:lvl2pPr indent="0" lvl="1">
              <a:spcBef>
                <a:spcPts val="0"/>
              </a:spcBef>
              <a:spcAft>
                <a:spcPts val="0"/>
              </a:spcAft>
              <a:buSzPts val="1400"/>
              <a:buFont typeface="Arial"/>
              <a:buNone/>
              <a:defRPr sz="1800"/>
            </a:lvl2pPr>
            <a:lvl3pPr indent="0" lvl="2">
              <a:spcBef>
                <a:spcPts val="0"/>
              </a:spcBef>
              <a:spcAft>
                <a:spcPts val="0"/>
              </a:spcAft>
              <a:buSzPts val="1400"/>
              <a:buFont typeface="Arial"/>
              <a:buNone/>
              <a:defRPr sz="1800"/>
            </a:lvl3pPr>
            <a:lvl4pPr indent="0" lvl="3">
              <a:spcBef>
                <a:spcPts val="0"/>
              </a:spcBef>
              <a:spcAft>
                <a:spcPts val="0"/>
              </a:spcAft>
              <a:buSzPts val="1400"/>
              <a:buFont typeface="Arial"/>
              <a:buNone/>
              <a:defRPr sz="1800"/>
            </a:lvl4pPr>
            <a:lvl5pPr indent="0" lvl="4">
              <a:spcBef>
                <a:spcPts val="0"/>
              </a:spcBef>
              <a:spcAft>
                <a:spcPts val="0"/>
              </a:spcAft>
              <a:buSzPts val="1400"/>
              <a:buFont typeface="Arial"/>
              <a:buNone/>
              <a:defRPr sz="1800"/>
            </a:lvl5pPr>
            <a:lvl6pPr indent="0" lvl="5">
              <a:spcBef>
                <a:spcPts val="0"/>
              </a:spcBef>
              <a:spcAft>
                <a:spcPts val="0"/>
              </a:spcAft>
              <a:buSzPts val="1400"/>
              <a:buFont typeface="Arial"/>
              <a:buNone/>
              <a:defRPr sz="1800"/>
            </a:lvl6pPr>
            <a:lvl7pPr indent="0" lvl="6">
              <a:spcBef>
                <a:spcPts val="0"/>
              </a:spcBef>
              <a:spcAft>
                <a:spcPts val="0"/>
              </a:spcAft>
              <a:buSzPts val="1400"/>
              <a:buFont typeface="Arial"/>
              <a:buNone/>
              <a:defRPr sz="1800"/>
            </a:lvl7pPr>
            <a:lvl8pPr indent="0" lvl="7">
              <a:spcBef>
                <a:spcPts val="0"/>
              </a:spcBef>
              <a:spcAft>
                <a:spcPts val="0"/>
              </a:spcAft>
              <a:buSzPts val="1400"/>
              <a:buFont typeface="Arial"/>
              <a:buNone/>
              <a:defRPr sz="1800"/>
            </a:lvl8pPr>
            <a:lvl9pPr indent="0" lvl="8">
              <a:spcBef>
                <a:spcPts val="0"/>
              </a:spcBef>
              <a:spcAft>
                <a:spcPts val="0"/>
              </a:spcAft>
              <a:buSzPts val="1400"/>
              <a:buFont typeface="Arial"/>
              <a:buNone/>
              <a:defRPr sz="1800"/>
            </a:lvl9pPr>
          </a:lstStyle>
          <a:p/>
        </p:txBody>
      </p:sp>
      <p:sp>
        <p:nvSpPr>
          <p:cNvPr id="31" name="Google Shape;31;p5"/>
          <p:cNvSpPr txBox="1"/>
          <p:nvPr>
            <p:ph idx="1" type="body"/>
          </p:nvPr>
        </p:nvSpPr>
        <p:spPr>
          <a:xfrm>
            <a:off x="722312" y="2906713"/>
            <a:ext cx="7772400" cy="1500187"/>
          </a:xfrm>
          <a:prstGeom prst="rect">
            <a:avLst/>
          </a:prstGeom>
          <a:noFill/>
          <a:ln>
            <a:noFill/>
          </a:ln>
        </p:spPr>
        <p:txBody>
          <a:bodyPr anchorCtr="0" anchor="b" bIns="91425" lIns="91425" spcFirstLastPara="1" rIns="91425" wrap="square" tIns="91425">
            <a:noAutofit/>
          </a:bodyPr>
          <a:lstStyle>
            <a:lvl1pPr indent="-228600" lvl="0" marL="457200" marR="0" rtl="0" algn="l">
              <a:lnSpc>
                <a:spcPct val="100000"/>
              </a:lnSpc>
              <a:spcBef>
                <a:spcPts val="400"/>
              </a:spcBef>
              <a:spcAft>
                <a:spcPts val="0"/>
              </a:spcAft>
              <a:buClr>
                <a:srgbClr val="888888"/>
              </a:buClr>
              <a:buSzPts val="3200"/>
              <a:buFont typeface="Arial"/>
              <a:buNone/>
              <a:defRPr b="0" i="0" sz="2000" u="none" cap="none" strike="noStrike">
                <a:solidFill>
                  <a:srgbClr val="888888"/>
                </a:solidFill>
                <a:latin typeface="Calibri"/>
                <a:ea typeface="Calibri"/>
                <a:cs typeface="Calibri"/>
                <a:sym typeface="Calibri"/>
              </a:defRPr>
            </a:lvl1pPr>
            <a:lvl2pPr indent="-228600" lvl="1" marL="914400" marR="0" rtl="0" algn="l">
              <a:lnSpc>
                <a:spcPct val="100000"/>
              </a:lnSpc>
              <a:spcBef>
                <a:spcPts val="360"/>
              </a:spcBef>
              <a:spcAft>
                <a:spcPts val="0"/>
              </a:spcAft>
              <a:buClr>
                <a:srgbClr val="888888"/>
              </a:buClr>
              <a:buSzPts val="2800"/>
              <a:buFont typeface="Arial"/>
              <a:buNone/>
              <a:defRPr b="0" i="0" sz="1800" u="none" cap="none" strike="noStrike">
                <a:solidFill>
                  <a:srgbClr val="888888"/>
                </a:solidFill>
                <a:latin typeface="Calibri"/>
                <a:ea typeface="Calibri"/>
                <a:cs typeface="Calibri"/>
                <a:sym typeface="Calibri"/>
              </a:defRPr>
            </a:lvl2pPr>
            <a:lvl3pPr indent="-228600" lvl="2" marL="1371600" marR="0" rtl="0" algn="l">
              <a:lnSpc>
                <a:spcPct val="100000"/>
              </a:lnSpc>
              <a:spcBef>
                <a:spcPts val="320"/>
              </a:spcBef>
              <a:spcAft>
                <a:spcPts val="0"/>
              </a:spcAft>
              <a:buClr>
                <a:srgbClr val="888888"/>
              </a:buClr>
              <a:buSzPts val="2400"/>
              <a:buFont typeface="Arial"/>
              <a:buNone/>
              <a:defRPr b="0" i="0" sz="1600" u="none" cap="none" strike="noStrike">
                <a:solidFill>
                  <a:srgbClr val="888888"/>
                </a:solidFill>
                <a:latin typeface="Calibri"/>
                <a:ea typeface="Calibri"/>
                <a:cs typeface="Calibri"/>
                <a:sym typeface="Calibri"/>
              </a:defRPr>
            </a:lvl3pPr>
            <a:lvl4pPr indent="-228600" lvl="3" marL="1828800" marR="0" rtl="0" algn="l">
              <a:lnSpc>
                <a:spcPct val="100000"/>
              </a:lnSpc>
              <a:spcBef>
                <a:spcPts val="280"/>
              </a:spcBef>
              <a:spcAft>
                <a:spcPts val="0"/>
              </a:spcAft>
              <a:buClr>
                <a:srgbClr val="888888"/>
              </a:buClr>
              <a:buSzPts val="2000"/>
              <a:buFont typeface="Arial"/>
              <a:buNone/>
              <a:defRPr b="0" i="0" sz="1400" u="none" cap="none" strike="noStrike">
                <a:solidFill>
                  <a:srgbClr val="888888"/>
                </a:solidFill>
                <a:latin typeface="Calibri"/>
                <a:ea typeface="Calibri"/>
                <a:cs typeface="Calibri"/>
                <a:sym typeface="Calibri"/>
              </a:defRPr>
            </a:lvl4pPr>
            <a:lvl5pPr indent="-228600" lvl="4" marL="2286000" marR="0" rtl="0" algn="l">
              <a:lnSpc>
                <a:spcPct val="100000"/>
              </a:lnSpc>
              <a:spcBef>
                <a:spcPts val="280"/>
              </a:spcBef>
              <a:spcAft>
                <a:spcPts val="0"/>
              </a:spcAft>
              <a:buClr>
                <a:srgbClr val="888888"/>
              </a:buClr>
              <a:buSzPts val="2000"/>
              <a:buFont typeface="Arial"/>
              <a:buNone/>
              <a:defRPr b="0" i="0" sz="1400" u="none" cap="none" strike="noStrike">
                <a:solidFill>
                  <a:srgbClr val="888888"/>
                </a:solidFill>
                <a:latin typeface="Calibri"/>
                <a:ea typeface="Calibri"/>
                <a:cs typeface="Calibri"/>
                <a:sym typeface="Calibri"/>
              </a:defRPr>
            </a:lvl5pPr>
            <a:lvl6pPr indent="-228600" lvl="5" marL="2743200" marR="0" rtl="0" algn="l">
              <a:lnSpc>
                <a:spcPct val="100000"/>
              </a:lnSpc>
              <a:spcBef>
                <a:spcPts val="280"/>
              </a:spcBef>
              <a:spcAft>
                <a:spcPts val="0"/>
              </a:spcAft>
              <a:buClr>
                <a:srgbClr val="888888"/>
              </a:buClr>
              <a:buSzPts val="2000"/>
              <a:buFont typeface="Arial"/>
              <a:buNone/>
              <a:defRPr b="0" i="0" sz="1400" u="none" cap="none" strike="noStrike">
                <a:solidFill>
                  <a:srgbClr val="888888"/>
                </a:solidFill>
                <a:latin typeface="Calibri"/>
                <a:ea typeface="Calibri"/>
                <a:cs typeface="Calibri"/>
                <a:sym typeface="Calibri"/>
              </a:defRPr>
            </a:lvl6pPr>
            <a:lvl7pPr indent="-228600" lvl="6" marL="3200400" marR="0" rtl="0" algn="l">
              <a:lnSpc>
                <a:spcPct val="100000"/>
              </a:lnSpc>
              <a:spcBef>
                <a:spcPts val="280"/>
              </a:spcBef>
              <a:spcAft>
                <a:spcPts val="0"/>
              </a:spcAft>
              <a:buClr>
                <a:srgbClr val="888888"/>
              </a:buClr>
              <a:buSzPts val="2000"/>
              <a:buFont typeface="Arial"/>
              <a:buNone/>
              <a:defRPr b="0" i="0" sz="1400" u="none" cap="none" strike="noStrike">
                <a:solidFill>
                  <a:srgbClr val="888888"/>
                </a:solidFill>
                <a:latin typeface="Calibri"/>
                <a:ea typeface="Calibri"/>
                <a:cs typeface="Calibri"/>
                <a:sym typeface="Calibri"/>
              </a:defRPr>
            </a:lvl7pPr>
            <a:lvl8pPr indent="-228600" lvl="7" marL="3657600" marR="0" rtl="0" algn="l">
              <a:lnSpc>
                <a:spcPct val="100000"/>
              </a:lnSpc>
              <a:spcBef>
                <a:spcPts val="280"/>
              </a:spcBef>
              <a:spcAft>
                <a:spcPts val="0"/>
              </a:spcAft>
              <a:buClr>
                <a:srgbClr val="888888"/>
              </a:buClr>
              <a:buSzPts val="2000"/>
              <a:buFont typeface="Arial"/>
              <a:buNone/>
              <a:defRPr b="0" i="0" sz="1400" u="none" cap="none" strike="noStrike">
                <a:solidFill>
                  <a:srgbClr val="888888"/>
                </a:solidFill>
                <a:latin typeface="Calibri"/>
                <a:ea typeface="Calibri"/>
                <a:cs typeface="Calibri"/>
                <a:sym typeface="Calibri"/>
              </a:defRPr>
            </a:lvl8pPr>
            <a:lvl9pPr indent="-228600" lvl="8" marL="4114800" marR="0" rtl="0" algn="l">
              <a:lnSpc>
                <a:spcPct val="100000"/>
              </a:lnSpc>
              <a:spcBef>
                <a:spcPts val="280"/>
              </a:spcBef>
              <a:spcAft>
                <a:spcPts val="0"/>
              </a:spcAft>
              <a:buClr>
                <a:srgbClr val="888888"/>
              </a:buClr>
              <a:buSzPts val="2000"/>
              <a:buFont typeface="Arial"/>
              <a:buNone/>
              <a:defRPr b="0" i="0" sz="1400" u="none" cap="none" strike="noStrike">
                <a:solidFill>
                  <a:srgbClr val="888888"/>
                </a:solidFill>
                <a:latin typeface="Calibri"/>
                <a:ea typeface="Calibri"/>
                <a:cs typeface="Calibri"/>
                <a:sym typeface="Calibri"/>
              </a:defRPr>
            </a:lvl9pPr>
          </a:lstStyle>
          <a:p/>
        </p:txBody>
      </p:sp>
      <p:sp>
        <p:nvSpPr>
          <p:cNvPr id="32" name="Google Shape;32;p5"/>
          <p:cNvSpPr txBox="1"/>
          <p:nvPr>
            <p:ph idx="10" type="dt"/>
          </p:nvPr>
        </p:nvSpPr>
        <p:spPr>
          <a:xfrm>
            <a:off x="457200" y="6356350"/>
            <a:ext cx="2133599" cy="365125"/>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457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33" name="Google Shape;33;p5"/>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457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pic>
        <p:nvPicPr>
          <p:cNvPr id="34" name="Google Shape;34;p5"/>
          <p:cNvPicPr preferRelativeResize="0"/>
          <p:nvPr/>
        </p:nvPicPr>
        <p:blipFill>
          <a:blip r:embed="rId2">
            <a:alphaModFix/>
          </a:blip>
          <a:stretch>
            <a:fillRect/>
          </a:stretch>
        </p:blipFill>
        <p:spPr>
          <a:xfrm>
            <a:off x="8497450" y="6063450"/>
            <a:ext cx="542925" cy="66597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5" name="Shape 35"/>
        <p:cNvGrpSpPr/>
        <p:nvPr/>
      </p:nvGrpSpPr>
      <p:grpSpPr>
        <a:xfrm>
          <a:off x="0" y="0"/>
          <a:ext cx="0" cy="0"/>
          <a:chOff x="0" y="0"/>
          <a:chExt cx="0" cy="0"/>
        </a:xfrm>
      </p:grpSpPr>
      <p:sp>
        <p:nvSpPr>
          <p:cNvPr id="36" name="Google Shape;36;p6"/>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indent="0" lvl="1">
              <a:spcBef>
                <a:spcPts val="0"/>
              </a:spcBef>
              <a:spcAft>
                <a:spcPts val="0"/>
              </a:spcAft>
              <a:buSzPts val="1400"/>
              <a:buFont typeface="Arial"/>
              <a:buNone/>
              <a:defRPr sz="1800"/>
            </a:lvl2pPr>
            <a:lvl3pPr indent="0" lvl="2">
              <a:spcBef>
                <a:spcPts val="0"/>
              </a:spcBef>
              <a:spcAft>
                <a:spcPts val="0"/>
              </a:spcAft>
              <a:buSzPts val="1400"/>
              <a:buFont typeface="Arial"/>
              <a:buNone/>
              <a:defRPr sz="1800"/>
            </a:lvl3pPr>
            <a:lvl4pPr indent="0" lvl="3">
              <a:spcBef>
                <a:spcPts val="0"/>
              </a:spcBef>
              <a:spcAft>
                <a:spcPts val="0"/>
              </a:spcAft>
              <a:buSzPts val="1400"/>
              <a:buFont typeface="Arial"/>
              <a:buNone/>
              <a:defRPr sz="1800"/>
            </a:lvl4pPr>
            <a:lvl5pPr indent="0" lvl="4">
              <a:spcBef>
                <a:spcPts val="0"/>
              </a:spcBef>
              <a:spcAft>
                <a:spcPts val="0"/>
              </a:spcAft>
              <a:buSzPts val="1400"/>
              <a:buFont typeface="Arial"/>
              <a:buNone/>
              <a:defRPr sz="1800"/>
            </a:lvl5pPr>
            <a:lvl6pPr indent="0" lvl="5">
              <a:spcBef>
                <a:spcPts val="0"/>
              </a:spcBef>
              <a:spcAft>
                <a:spcPts val="0"/>
              </a:spcAft>
              <a:buSzPts val="1400"/>
              <a:buFont typeface="Arial"/>
              <a:buNone/>
              <a:defRPr sz="1800"/>
            </a:lvl6pPr>
            <a:lvl7pPr indent="0" lvl="6">
              <a:spcBef>
                <a:spcPts val="0"/>
              </a:spcBef>
              <a:spcAft>
                <a:spcPts val="0"/>
              </a:spcAft>
              <a:buSzPts val="1400"/>
              <a:buFont typeface="Arial"/>
              <a:buNone/>
              <a:defRPr sz="1800"/>
            </a:lvl7pPr>
            <a:lvl8pPr indent="0" lvl="7">
              <a:spcBef>
                <a:spcPts val="0"/>
              </a:spcBef>
              <a:spcAft>
                <a:spcPts val="0"/>
              </a:spcAft>
              <a:buSzPts val="1400"/>
              <a:buFont typeface="Arial"/>
              <a:buNone/>
              <a:defRPr sz="1800"/>
            </a:lvl8pPr>
            <a:lvl9pPr indent="0" lvl="8">
              <a:spcBef>
                <a:spcPts val="0"/>
              </a:spcBef>
              <a:spcAft>
                <a:spcPts val="0"/>
              </a:spcAft>
              <a:buSzPts val="1400"/>
              <a:buFont typeface="Arial"/>
              <a:buNone/>
              <a:defRPr sz="1800"/>
            </a:lvl9pPr>
          </a:lstStyle>
          <a:p/>
        </p:txBody>
      </p:sp>
      <p:sp>
        <p:nvSpPr>
          <p:cNvPr id="37" name="Google Shape;37;p6"/>
          <p:cNvSpPr txBox="1"/>
          <p:nvPr>
            <p:ph idx="1" type="body"/>
          </p:nvPr>
        </p:nvSpPr>
        <p:spPr>
          <a:xfrm>
            <a:off x="457200" y="1600200"/>
            <a:ext cx="4038599" cy="4525963"/>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8" name="Google Shape;38;p6"/>
          <p:cNvSpPr txBox="1"/>
          <p:nvPr>
            <p:ph idx="2" type="body"/>
          </p:nvPr>
        </p:nvSpPr>
        <p:spPr>
          <a:xfrm>
            <a:off x="4648200" y="1600200"/>
            <a:ext cx="4038599" cy="4525963"/>
          </a:xfrm>
          <a:prstGeom prst="rect">
            <a:avLst/>
          </a:prstGeom>
          <a:noFill/>
          <a:ln>
            <a:noFill/>
          </a:ln>
        </p:spPr>
        <p:txBody>
          <a:bodyPr anchorCtr="0" anchor="t" bIns="91425" lIns="91425" spcFirstLastPara="1" rIns="91425" wrap="square" tIns="91425">
            <a:noAutofit/>
          </a:bodyPr>
          <a:lstStyle>
            <a:lvl1pPr indent="-406400" lvl="0" marL="4572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9" name="Google Shape;39;p6"/>
          <p:cNvSpPr txBox="1"/>
          <p:nvPr>
            <p:ph idx="10" type="dt"/>
          </p:nvPr>
        </p:nvSpPr>
        <p:spPr>
          <a:xfrm>
            <a:off x="457200" y="6356350"/>
            <a:ext cx="2133599" cy="365125"/>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457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40" name="Google Shape;40;p6"/>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457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pic>
        <p:nvPicPr>
          <p:cNvPr id="41" name="Google Shape;41;p6"/>
          <p:cNvPicPr preferRelativeResize="0"/>
          <p:nvPr/>
        </p:nvPicPr>
        <p:blipFill>
          <a:blip r:embed="rId2">
            <a:alphaModFix/>
          </a:blip>
          <a:stretch>
            <a:fillRect/>
          </a:stretch>
        </p:blipFill>
        <p:spPr>
          <a:xfrm>
            <a:off x="8497450" y="6063450"/>
            <a:ext cx="542925" cy="66597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2" name="Shape 42"/>
        <p:cNvGrpSpPr/>
        <p:nvPr/>
      </p:nvGrpSpPr>
      <p:grpSpPr>
        <a:xfrm>
          <a:off x="0" y="0"/>
          <a:ext cx="0" cy="0"/>
          <a:chOff x="0" y="0"/>
          <a:chExt cx="0" cy="0"/>
        </a:xfrm>
      </p:grpSpPr>
      <p:sp>
        <p:nvSpPr>
          <p:cNvPr id="43" name="Google Shape;43;p7"/>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indent="0" lvl="1">
              <a:spcBef>
                <a:spcPts val="0"/>
              </a:spcBef>
              <a:spcAft>
                <a:spcPts val="0"/>
              </a:spcAft>
              <a:buSzPts val="1400"/>
              <a:buFont typeface="Arial"/>
              <a:buNone/>
              <a:defRPr sz="1800"/>
            </a:lvl2pPr>
            <a:lvl3pPr indent="0" lvl="2">
              <a:spcBef>
                <a:spcPts val="0"/>
              </a:spcBef>
              <a:spcAft>
                <a:spcPts val="0"/>
              </a:spcAft>
              <a:buSzPts val="1400"/>
              <a:buFont typeface="Arial"/>
              <a:buNone/>
              <a:defRPr sz="1800"/>
            </a:lvl3pPr>
            <a:lvl4pPr indent="0" lvl="3">
              <a:spcBef>
                <a:spcPts val="0"/>
              </a:spcBef>
              <a:spcAft>
                <a:spcPts val="0"/>
              </a:spcAft>
              <a:buSzPts val="1400"/>
              <a:buFont typeface="Arial"/>
              <a:buNone/>
              <a:defRPr sz="1800"/>
            </a:lvl4pPr>
            <a:lvl5pPr indent="0" lvl="4">
              <a:spcBef>
                <a:spcPts val="0"/>
              </a:spcBef>
              <a:spcAft>
                <a:spcPts val="0"/>
              </a:spcAft>
              <a:buSzPts val="1400"/>
              <a:buFont typeface="Arial"/>
              <a:buNone/>
              <a:defRPr sz="1800"/>
            </a:lvl5pPr>
            <a:lvl6pPr indent="0" lvl="5">
              <a:spcBef>
                <a:spcPts val="0"/>
              </a:spcBef>
              <a:spcAft>
                <a:spcPts val="0"/>
              </a:spcAft>
              <a:buSzPts val="1400"/>
              <a:buFont typeface="Arial"/>
              <a:buNone/>
              <a:defRPr sz="1800"/>
            </a:lvl6pPr>
            <a:lvl7pPr indent="0" lvl="6">
              <a:spcBef>
                <a:spcPts val="0"/>
              </a:spcBef>
              <a:spcAft>
                <a:spcPts val="0"/>
              </a:spcAft>
              <a:buSzPts val="1400"/>
              <a:buFont typeface="Arial"/>
              <a:buNone/>
              <a:defRPr sz="1800"/>
            </a:lvl7pPr>
            <a:lvl8pPr indent="0" lvl="7">
              <a:spcBef>
                <a:spcPts val="0"/>
              </a:spcBef>
              <a:spcAft>
                <a:spcPts val="0"/>
              </a:spcAft>
              <a:buSzPts val="1400"/>
              <a:buFont typeface="Arial"/>
              <a:buNone/>
              <a:defRPr sz="1800"/>
            </a:lvl8pPr>
            <a:lvl9pPr indent="0" lvl="8">
              <a:spcBef>
                <a:spcPts val="0"/>
              </a:spcBef>
              <a:spcAft>
                <a:spcPts val="0"/>
              </a:spcAft>
              <a:buSzPts val="1400"/>
              <a:buFont typeface="Arial"/>
              <a:buNone/>
              <a:defRPr sz="1800"/>
            </a:lvl9pPr>
          </a:lstStyle>
          <a:p/>
        </p:txBody>
      </p:sp>
      <p:sp>
        <p:nvSpPr>
          <p:cNvPr id="44" name="Google Shape;44;p7"/>
          <p:cNvSpPr txBox="1"/>
          <p:nvPr>
            <p:ph idx="1" type="body"/>
          </p:nvPr>
        </p:nvSpPr>
        <p:spPr>
          <a:xfrm>
            <a:off x="457200" y="1535112"/>
            <a:ext cx="4040187" cy="639762"/>
          </a:xfrm>
          <a:prstGeom prst="rect">
            <a:avLst/>
          </a:prstGeom>
          <a:noFill/>
          <a:ln>
            <a:noFill/>
          </a:ln>
        </p:spPr>
        <p:txBody>
          <a:bodyPr anchorCtr="0" anchor="b" bIns="91425" lIns="91425" spcFirstLastPara="1" rIns="91425" wrap="square" tIns="91425">
            <a:noAutofit/>
          </a:bodyPr>
          <a:lstStyle>
            <a:lvl1pPr indent="-228600" lvl="0" marL="457200" marR="0" rtl="0" algn="l">
              <a:lnSpc>
                <a:spcPct val="100000"/>
              </a:lnSpc>
              <a:spcBef>
                <a:spcPts val="480"/>
              </a:spcBef>
              <a:spcAft>
                <a:spcPts val="0"/>
              </a:spcAft>
              <a:buClr>
                <a:schemeClr val="dk1"/>
              </a:buClr>
              <a:buSzPts val="32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lnSpc>
                <a:spcPct val="100000"/>
              </a:lnSpc>
              <a:spcBef>
                <a:spcPts val="400"/>
              </a:spcBef>
              <a:spcAft>
                <a:spcPts val="0"/>
              </a:spcAft>
              <a:buClr>
                <a:schemeClr val="dk1"/>
              </a:buClr>
              <a:buSzPts val="28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360"/>
              </a:spcBef>
              <a:spcAft>
                <a:spcPts val="0"/>
              </a:spcAft>
              <a:buClr>
                <a:schemeClr val="dk1"/>
              </a:buClr>
              <a:buSzPts val="24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9pPr>
          </a:lstStyle>
          <a:p/>
        </p:txBody>
      </p:sp>
      <p:sp>
        <p:nvSpPr>
          <p:cNvPr id="45" name="Google Shape;45;p7"/>
          <p:cNvSpPr txBox="1"/>
          <p:nvPr>
            <p:ph idx="2" type="body"/>
          </p:nvPr>
        </p:nvSpPr>
        <p:spPr>
          <a:xfrm>
            <a:off x="457200" y="2174875"/>
            <a:ext cx="4040187" cy="3951287"/>
          </a:xfrm>
          <a:prstGeom prst="rect">
            <a:avLst/>
          </a:prstGeom>
          <a:noFill/>
          <a:ln>
            <a:noFill/>
          </a:ln>
        </p:spPr>
        <p:txBody>
          <a:bodyPr anchorCtr="0" anchor="t" bIns="91425" lIns="91425" spcFirstLastPara="1" rIns="91425" wrap="square" tIns="91425">
            <a:noAutofit/>
          </a:bodyPr>
          <a:lstStyle>
            <a:lvl1pPr indent="-381000" lvl="0" marL="4572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46" name="Google Shape;46;p7"/>
          <p:cNvSpPr txBox="1"/>
          <p:nvPr>
            <p:ph idx="3" type="body"/>
          </p:nvPr>
        </p:nvSpPr>
        <p:spPr>
          <a:xfrm>
            <a:off x="4645025" y="1535112"/>
            <a:ext cx="4041774" cy="639762"/>
          </a:xfrm>
          <a:prstGeom prst="rect">
            <a:avLst/>
          </a:prstGeom>
          <a:noFill/>
          <a:ln>
            <a:noFill/>
          </a:ln>
        </p:spPr>
        <p:txBody>
          <a:bodyPr anchorCtr="0" anchor="b" bIns="91425" lIns="91425" spcFirstLastPara="1" rIns="91425" wrap="square" tIns="91425">
            <a:noAutofit/>
          </a:bodyPr>
          <a:lstStyle>
            <a:lvl1pPr indent="-228600" lvl="0" marL="457200" marR="0" rtl="0" algn="l">
              <a:lnSpc>
                <a:spcPct val="100000"/>
              </a:lnSpc>
              <a:spcBef>
                <a:spcPts val="480"/>
              </a:spcBef>
              <a:spcAft>
                <a:spcPts val="0"/>
              </a:spcAft>
              <a:buClr>
                <a:schemeClr val="dk1"/>
              </a:buClr>
              <a:buSzPts val="32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lnSpc>
                <a:spcPct val="100000"/>
              </a:lnSpc>
              <a:spcBef>
                <a:spcPts val="400"/>
              </a:spcBef>
              <a:spcAft>
                <a:spcPts val="0"/>
              </a:spcAft>
              <a:buClr>
                <a:schemeClr val="dk1"/>
              </a:buClr>
              <a:buSzPts val="28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360"/>
              </a:spcBef>
              <a:spcAft>
                <a:spcPts val="0"/>
              </a:spcAft>
              <a:buClr>
                <a:schemeClr val="dk1"/>
              </a:buClr>
              <a:buSzPts val="24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320"/>
              </a:spcBef>
              <a:spcAft>
                <a:spcPts val="0"/>
              </a:spcAft>
              <a:buClr>
                <a:schemeClr val="dk1"/>
              </a:buClr>
              <a:buSzPts val="2000"/>
              <a:buFont typeface="Arial"/>
              <a:buNone/>
              <a:defRPr b="1" i="0" sz="1600" u="none" cap="none" strike="noStrike">
                <a:solidFill>
                  <a:schemeClr val="dk1"/>
                </a:solidFill>
                <a:latin typeface="Calibri"/>
                <a:ea typeface="Calibri"/>
                <a:cs typeface="Calibri"/>
                <a:sym typeface="Calibri"/>
              </a:defRPr>
            </a:lvl9pPr>
          </a:lstStyle>
          <a:p/>
        </p:txBody>
      </p:sp>
      <p:sp>
        <p:nvSpPr>
          <p:cNvPr id="47" name="Google Shape;47;p7"/>
          <p:cNvSpPr txBox="1"/>
          <p:nvPr>
            <p:ph idx="4" type="body"/>
          </p:nvPr>
        </p:nvSpPr>
        <p:spPr>
          <a:xfrm>
            <a:off x="4645025" y="2174875"/>
            <a:ext cx="4041774" cy="3951287"/>
          </a:xfrm>
          <a:prstGeom prst="rect">
            <a:avLst/>
          </a:prstGeom>
          <a:noFill/>
          <a:ln>
            <a:noFill/>
          </a:ln>
        </p:spPr>
        <p:txBody>
          <a:bodyPr anchorCtr="0" anchor="t" bIns="91425" lIns="91425" spcFirstLastPara="1" rIns="91425" wrap="square" tIns="91425">
            <a:noAutofit/>
          </a:bodyPr>
          <a:lstStyle>
            <a:lvl1pPr indent="-381000" lvl="0" marL="4572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355600" lvl="1" marL="914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342900" lvl="2" marL="1371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30200" lvl="3" marL="1828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48" name="Google Shape;48;p7"/>
          <p:cNvSpPr txBox="1"/>
          <p:nvPr>
            <p:ph idx="10" type="dt"/>
          </p:nvPr>
        </p:nvSpPr>
        <p:spPr>
          <a:xfrm>
            <a:off x="457200" y="6356350"/>
            <a:ext cx="2133599" cy="365125"/>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457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49" name="Google Shape;49;p7"/>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457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pic>
        <p:nvPicPr>
          <p:cNvPr id="50" name="Google Shape;50;p7"/>
          <p:cNvPicPr preferRelativeResize="0"/>
          <p:nvPr/>
        </p:nvPicPr>
        <p:blipFill>
          <a:blip r:embed="rId2">
            <a:alphaModFix/>
          </a:blip>
          <a:stretch>
            <a:fillRect/>
          </a:stretch>
        </p:blipFill>
        <p:spPr>
          <a:xfrm>
            <a:off x="8497450" y="6063450"/>
            <a:ext cx="542925" cy="66597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1" name="Shape 51"/>
        <p:cNvGrpSpPr/>
        <p:nvPr/>
      </p:nvGrpSpPr>
      <p:grpSpPr>
        <a:xfrm>
          <a:off x="0" y="0"/>
          <a:ext cx="0" cy="0"/>
          <a:chOff x="0" y="0"/>
          <a:chExt cx="0" cy="0"/>
        </a:xfrm>
      </p:grpSpPr>
      <p:sp>
        <p:nvSpPr>
          <p:cNvPr id="52" name="Google Shape;52;p8"/>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indent="0" lvl="1">
              <a:spcBef>
                <a:spcPts val="0"/>
              </a:spcBef>
              <a:spcAft>
                <a:spcPts val="0"/>
              </a:spcAft>
              <a:buSzPts val="1400"/>
              <a:buFont typeface="Arial"/>
              <a:buNone/>
              <a:defRPr sz="1800"/>
            </a:lvl2pPr>
            <a:lvl3pPr indent="0" lvl="2">
              <a:spcBef>
                <a:spcPts val="0"/>
              </a:spcBef>
              <a:spcAft>
                <a:spcPts val="0"/>
              </a:spcAft>
              <a:buSzPts val="1400"/>
              <a:buFont typeface="Arial"/>
              <a:buNone/>
              <a:defRPr sz="1800"/>
            </a:lvl3pPr>
            <a:lvl4pPr indent="0" lvl="3">
              <a:spcBef>
                <a:spcPts val="0"/>
              </a:spcBef>
              <a:spcAft>
                <a:spcPts val="0"/>
              </a:spcAft>
              <a:buSzPts val="1400"/>
              <a:buFont typeface="Arial"/>
              <a:buNone/>
              <a:defRPr sz="1800"/>
            </a:lvl4pPr>
            <a:lvl5pPr indent="0" lvl="4">
              <a:spcBef>
                <a:spcPts val="0"/>
              </a:spcBef>
              <a:spcAft>
                <a:spcPts val="0"/>
              </a:spcAft>
              <a:buSzPts val="1400"/>
              <a:buFont typeface="Arial"/>
              <a:buNone/>
              <a:defRPr sz="1800"/>
            </a:lvl5pPr>
            <a:lvl6pPr indent="0" lvl="5">
              <a:spcBef>
                <a:spcPts val="0"/>
              </a:spcBef>
              <a:spcAft>
                <a:spcPts val="0"/>
              </a:spcAft>
              <a:buSzPts val="1400"/>
              <a:buFont typeface="Arial"/>
              <a:buNone/>
              <a:defRPr sz="1800"/>
            </a:lvl6pPr>
            <a:lvl7pPr indent="0" lvl="6">
              <a:spcBef>
                <a:spcPts val="0"/>
              </a:spcBef>
              <a:spcAft>
                <a:spcPts val="0"/>
              </a:spcAft>
              <a:buSzPts val="1400"/>
              <a:buFont typeface="Arial"/>
              <a:buNone/>
              <a:defRPr sz="1800"/>
            </a:lvl7pPr>
            <a:lvl8pPr indent="0" lvl="7">
              <a:spcBef>
                <a:spcPts val="0"/>
              </a:spcBef>
              <a:spcAft>
                <a:spcPts val="0"/>
              </a:spcAft>
              <a:buSzPts val="1400"/>
              <a:buFont typeface="Arial"/>
              <a:buNone/>
              <a:defRPr sz="1800"/>
            </a:lvl8pPr>
            <a:lvl9pPr indent="0" lvl="8">
              <a:spcBef>
                <a:spcPts val="0"/>
              </a:spcBef>
              <a:spcAft>
                <a:spcPts val="0"/>
              </a:spcAft>
              <a:buSzPts val="1400"/>
              <a:buFont typeface="Arial"/>
              <a:buNone/>
              <a:defRPr sz="1800"/>
            </a:lvl9pPr>
          </a:lstStyle>
          <a:p/>
        </p:txBody>
      </p:sp>
      <p:sp>
        <p:nvSpPr>
          <p:cNvPr id="53" name="Google Shape;53;p8"/>
          <p:cNvSpPr txBox="1"/>
          <p:nvPr>
            <p:ph idx="10" type="dt"/>
          </p:nvPr>
        </p:nvSpPr>
        <p:spPr>
          <a:xfrm>
            <a:off x="457200" y="6356350"/>
            <a:ext cx="2133599" cy="365125"/>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457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54" name="Google Shape;54;p8"/>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457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pic>
        <p:nvPicPr>
          <p:cNvPr id="55" name="Google Shape;55;p8"/>
          <p:cNvPicPr preferRelativeResize="0"/>
          <p:nvPr/>
        </p:nvPicPr>
        <p:blipFill>
          <a:blip r:embed="rId2">
            <a:alphaModFix/>
          </a:blip>
          <a:stretch>
            <a:fillRect/>
          </a:stretch>
        </p:blipFill>
        <p:spPr>
          <a:xfrm>
            <a:off x="8497450" y="6063450"/>
            <a:ext cx="542925" cy="66597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6" name="Shape 56"/>
        <p:cNvGrpSpPr/>
        <p:nvPr/>
      </p:nvGrpSpPr>
      <p:grpSpPr>
        <a:xfrm>
          <a:off x="0" y="0"/>
          <a:ext cx="0" cy="0"/>
          <a:chOff x="0" y="0"/>
          <a:chExt cx="0" cy="0"/>
        </a:xfrm>
      </p:grpSpPr>
      <p:sp>
        <p:nvSpPr>
          <p:cNvPr id="57" name="Google Shape;57;p9"/>
          <p:cNvSpPr txBox="1"/>
          <p:nvPr>
            <p:ph type="title"/>
          </p:nvPr>
        </p:nvSpPr>
        <p:spPr>
          <a:xfrm>
            <a:off x="457200" y="273050"/>
            <a:ext cx="3008313" cy="1162049"/>
          </a:xfrm>
          <a:prstGeom prst="rect">
            <a:avLst/>
          </a:prstGeom>
          <a:noFill/>
          <a:ln>
            <a:noFill/>
          </a:ln>
        </p:spPr>
        <p:txBody>
          <a:bodyPr anchorCtr="0" anchor="b" bIns="91425" lIns="91425" spcFirstLastPara="1" rIns="91425" wrap="square" tIns="91425">
            <a:noAutofit/>
          </a:bodyPr>
          <a:lstStyle>
            <a:lvl1pPr indent="0" lvl="0" marL="0" marR="0" rtl="0" algn="l">
              <a:lnSpc>
                <a:spcPct val="100000"/>
              </a:lnSpc>
              <a:spcBef>
                <a:spcPts val="0"/>
              </a:spcBef>
              <a:spcAft>
                <a:spcPts val="0"/>
              </a:spcAft>
              <a:buClr>
                <a:schemeClr val="dk1"/>
              </a:buClr>
              <a:buSzPts val="1400"/>
              <a:buFont typeface="Calibri"/>
              <a:buNone/>
              <a:defRPr b="1" i="0" sz="2000" u="none" cap="none" strike="noStrike">
                <a:solidFill>
                  <a:schemeClr val="dk1"/>
                </a:solidFill>
                <a:latin typeface="Calibri"/>
                <a:ea typeface="Calibri"/>
                <a:cs typeface="Calibri"/>
                <a:sym typeface="Calibri"/>
              </a:defRPr>
            </a:lvl1pPr>
            <a:lvl2pPr indent="0" lvl="1">
              <a:spcBef>
                <a:spcPts val="0"/>
              </a:spcBef>
              <a:spcAft>
                <a:spcPts val="0"/>
              </a:spcAft>
              <a:buSzPts val="1400"/>
              <a:buFont typeface="Arial"/>
              <a:buNone/>
              <a:defRPr sz="1800"/>
            </a:lvl2pPr>
            <a:lvl3pPr indent="0" lvl="2">
              <a:spcBef>
                <a:spcPts val="0"/>
              </a:spcBef>
              <a:spcAft>
                <a:spcPts val="0"/>
              </a:spcAft>
              <a:buSzPts val="1400"/>
              <a:buFont typeface="Arial"/>
              <a:buNone/>
              <a:defRPr sz="1800"/>
            </a:lvl3pPr>
            <a:lvl4pPr indent="0" lvl="3">
              <a:spcBef>
                <a:spcPts val="0"/>
              </a:spcBef>
              <a:spcAft>
                <a:spcPts val="0"/>
              </a:spcAft>
              <a:buSzPts val="1400"/>
              <a:buFont typeface="Arial"/>
              <a:buNone/>
              <a:defRPr sz="1800"/>
            </a:lvl4pPr>
            <a:lvl5pPr indent="0" lvl="4">
              <a:spcBef>
                <a:spcPts val="0"/>
              </a:spcBef>
              <a:spcAft>
                <a:spcPts val="0"/>
              </a:spcAft>
              <a:buSzPts val="1400"/>
              <a:buFont typeface="Arial"/>
              <a:buNone/>
              <a:defRPr sz="1800"/>
            </a:lvl5pPr>
            <a:lvl6pPr indent="0" lvl="5">
              <a:spcBef>
                <a:spcPts val="0"/>
              </a:spcBef>
              <a:spcAft>
                <a:spcPts val="0"/>
              </a:spcAft>
              <a:buSzPts val="1400"/>
              <a:buFont typeface="Arial"/>
              <a:buNone/>
              <a:defRPr sz="1800"/>
            </a:lvl6pPr>
            <a:lvl7pPr indent="0" lvl="6">
              <a:spcBef>
                <a:spcPts val="0"/>
              </a:spcBef>
              <a:spcAft>
                <a:spcPts val="0"/>
              </a:spcAft>
              <a:buSzPts val="1400"/>
              <a:buFont typeface="Arial"/>
              <a:buNone/>
              <a:defRPr sz="1800"/>
            </a:lvl7pPr>
            <a:lvl8pPr indent="0" lvl="7">
              <a:spcBef>
                <a:spcPts val="0"/>
              </a:spcBef>
              <a:spcAft>
                <a:spcPts val="0"/>
              </a:spcAft>
              <a:buSzPts val="1400"/>
              <a:buFont typeface="Arial"/>
              <a:buNone/>
              <a:defRPr sz="1800"/>
            </a:lvl8pPr>
            <a:lvl9pPr indent="0" lvl="8">
              <a:spcBef>
                <a:spcPts val="0"/>
              </a:spcBef>
              <a:spcAft>
                <a:spcPts val="0"/>
              </a:spcAft>
              <a:buSzPts val="1400"/>
              <a:buFont typeface="Arial"/>
              <a:buNone/>
              <a:defRPr sz="1800"/>
            </a:lvl9pPr>
          </a:lstStyle>
          <a:p/>
        </p:txBody>
      </p:sp>
      <p:sp>
        <p:nvSpPr>
          <p:cNvPr id="58" name="Google Shape;58;p9"/>
          <p:cNvSpPr txBox="1"/>
          <p:nvPr>
            <p:ph idx="1" type="body"/>
          </p:nvPr>
        </p:nvSpPr>
        <p:spPr>
          <a:xfrm>
            <a:off x="3575050" y="273050"/>
            <a:ext cx="5111750" cy="5853112"/>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9" name="Google Shape;59;p9"/>
          <p:cNvSpPr txBox="1"/>
          <p:nvPr>
            <p:ph idx="2" type="body"/>
          </p:nvPr>
        </p:nvSpPr>
        <p:spPr>
          <a:xfrm>
            <a:off x="457200" y="1435100"/>
            <a:ext cx="3008313" cy="4691063"/>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280"/>
              </a:spcBef>
              <a:spcAft>
                <a:spcPts val="0"/>
              </a:spcAft>
              <a:buClr>
                <a:schemeClr val="dk1"/>
              </a:buClr>
              <a:buSzPts val="3200"/>
              <a:buFont typeface="Arial"/>
              <a:buNone/>
              <a:defRPr b="0" i="0" sz="1400" u="none" cap="none" strike="noStrike">
                <a:solidFill>
                  <a:schemeClr val="dk1"/>
                </a:solidFill>
                <a:latin typeface="Calibri"/>
                <a:ea typeface="Calibri"/>
                <a:cs typeface="Calibri"/>
                <a:sym typeface="Calibri"/>
              </a:defRPr>
            </a:lvl1pPr>
            <a:lvl2pPr indent="-228600" lvl="1" marL="914400" marR="0" rtl="0" algn="l">
              <a:lnSpc>
                <a:spcPct val="100000"/>
              </a:lnSpc>
              <a:spcBef>
                <a:spcPts val="240"/>
              </a:spcBef>
              <a:spcAft>
                <a:spcPts val="0"/>
              </a:spcAft>
              <a:buClr>
                <a:schemeClr val="dk1"/>
              </a:buClr>
              <a:buSzPts val="28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200"/>
              </a:spcBef>
              <a:spcAft>
                <a:spcPts val="0"/>
              </a:spcAft>
              <a:buClr>
                <a:schemeClr val="dk1"/>
              </a:buClr>
              <a:buSzPts val="2400"/>
              <a:buFont typeface="Arial"/>
              <a:buNone/>
              <a:defRPr b="0" i="0" sz="10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9pPr>
          </a:lstStyle>
          <a:p/>
        </p:txBody>
      </p:sp>
      <p:sp>
        <p:nvSpPr>
          <p:cNvPr id="60" name="Google Shape;60;p9"/>
          <p:cNvSpPr txBox="1"/>
          <p:nvPr>
            <p:ph idx="10" type="dt"/>
          </p:nvPr>
        </p:nvSpPr>
        <p:spPr>
          <a:xfrm>
            <a:off x="457200" y="6356350"/>
            <a:ext cx="2133599" cy="365125"/>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457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61" name="Google Shape;61;p9"/>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457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62" name="Google Shape;62;p9"/>
          <p:cNvSpPr txBox="1"/>
          <p:nvPr>
            <p:ph idx="12" type="sldNum"/>
          </p:nvPr>
        </p:nvSpPr>
        <p:spPr>
          <a:xfrm>
            <a:off x="6553200" y="6356350"/>
            <a:ext cx="2133599"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3" name="Shape 63"/>
        <p:cNvGrpSpPr/>
        <p:nvPr/>
      </p:nvGrpSpPr>
      <p:grpSpPr>
        <a:xfrm>
          <a:off x="0" y="0"/>
          <a:ext cx="0" cy="0"/>
          <a:chOff x="0" y="0"/>
          <a:chExt cx="0" cy="0"/>
        </a:xfrm>
      </p:grpSpPr>
      <p:sp>
        <p:nvSpPr>
          <p:cNvPr id="64" name="Google Shape;64;p10"/>
          <p:cNvSpPr txBox="1"/>
          <p:nvPr>
            <p:ph type="title"/>
          </p:nvPr>
        </p:nvSpPr>
        <p:spPr>
          <a:xfrm>
            <a:off x="1792288" y="4800600"/>
            <a:ext cx="5486399" cy="566737"/>
          </a:xfrm>
          <a:prstGeom prst="rect">
            <a:avLst/>
          </a:prstGeom>
          <a:noFill/>
          <a:ln>
            <a:noFill/>
          </a:ln>
        </p:spPr>
        <p:txBody>
          <a:bodyPr anchorCtr="0" anchor="b" bIns="91425" lIns="91425" spcFirstLastPara="1" rIns="91425" wrap="square" tIns="91425">
            <a:noAutofit/>
          </a:bodyPr>
          <a:lstStyle>
            <a:lvl1pPr indent="0" lvl="0" marL="0" marR="0" rtl="0" algn="l">
              <a:lnSpc>
                <a:spcPct val="100000"/>
              </a:lnSpc>
              <a:spcBef>
                <a:spcPts val="0"/>
              </a:spcBef>
              <a:spcAft>
                <a:spcPts val="0"/>
              </a:spcAft>
              <a:buClr>
                <a:schemeClr val="dk1"/>
              </a:buClr>
              <a:buSzPts val="1400"/>
              <a:buFont typeface="Calibri"/>
              <a:buNone/>
              <a:defRPr b="1" i="0" sz="2000" u="none" cap="none" strike="noStrike">
                <a:solidFill>
                  <a:schemeClr val="dk1"/>
                </a:solidFill>
                <a:latin typeface="Calibri"/>
                <a:ea typeface="Calibri"/>
                <a:cs typeface="Calibri"/>
                <a:sym typeface="Calibri"/>
              </a:defRPr>
            </a:lvl1pPr>
            <a:lvl2pPr indent="0" lvl="1">
              <a:spcBef>
                <a:spcPts val="0"/>
              </a:spcBef>
              <a:spcAft>
                <a:spcPts val="0"/>
              </a:spcAft>
              <a:buSzPts val="1400"/>
              <a:buFont typeface="Arial"/>
              <a:buNone/>
              <a:defRPr sz="1800"/>
            </a:lvl2pPr>
            <a:lvl3pPr indent="0" lvl="2">
              <a:spcBef>
                <a:spcPts val="0"/>
              </a:spcBef>
              <a:spcAft>
                <a:spcPts val="0"/>
              </a:spcAft>
              <a:buSzPts val="1400"/>
              <a:buFont typeface="Arial"/>
              <a:buNone/>
              <a:defRPr sz="1800"/>
            </a:lvl3pPr>
            <a:lvl4pPr indent="0" lvl="3">
              <a:spcBef>
                <a:spcPts val="0"/>
              </a:spcBef>
              <a:spcAft>
                <a:spcPts val="0"/>
              </a:spcAft>
              <a:buSzPts val="1400"/>
              <a:buFont typeface="Arial"/>
              <a:buNone/>
              <a:defRPr sz="1800"/>
            </a:lvl4pPr>
            <a:lvl5pPr indent="0" lvl="4">
              <a:spcBef>
                <a:spcPts val="0"/>
              </a:spcBef>
              <a:spcAft>
                <a:spcPts val="0"/>
              </a:spcAft>
              <a:buSzPts val="1400"/>
              <a:buFont typeface="Arial"/>
              <a:buNone/>
              <a:defRPr sz="1800"/>
            </a:lvl5pPr>
            <a:lvl6pPr indent="0" lvl="5">
              <a:spcBef>
                <a:spcPts val="0"/>
              </a:spcBef>
              <a:spcAft>
                <a:spcPts val="0"/>
              </a:spcAft>
              <a:buSzPts val="1400"/>
              <a:buFont typeface="Arial"/>
              <a:buNone/>
              <a:defRPr sz="1800"/>
            </a:lvl6pPr>
            <a:lvl7pPr indent="0" lvl="6">
              <a:spcBef>
                <a:spcPts val="0"/>
              </a:spcBef>
              <a:spcAft>
                <a:spcPts val="0"/>
              </a:spcAft>
              <a:buSzPts val="1400"/>
              <a:buFont typeface="Arial"/>
              <a:buNone/>
              <a:defRPr sz="1800"/>
            </a:lvl7pPr>
            <a:lvl8pPr indent="0" lvl="7">
              <a:spcBef>
                <a:spcPts val="0"/>
              </a:spcBef>
              <a:spcAft>
                <a:spcPts val="0"/>
              </a:spcAft>
              <a:buSzPts val="1400"/>
              <a:buFont typeface="Arial"/>
              <a:buNone/>
              <a:defRPr sz="1800"/>
            </a:lvl8pPr>
            <a:lvl9pPr indent="0" lvl="8">
              <a:spcBef>
                <a:spcPts val="0"/>
              </a:spcBef>
              <a:spcAft>
                <a:spcPts val="0"/>
              </a:spcAft>
              <a:buSzPts val="1400"/>
              <a:buFont typeface="Arial"/>
              <a:buNone/>
              <a:defRPr sz="1800"/>
            </a:lvl9pPr>
          </a:lstStyle>
          <a:p/>
        </p:txBody>
      </p:sp>
      <p:sp>
        <p:nvSpPr>
          <p:cNvPr id="65" name="Google Shape;65;p10"/>
          <p:cNvSpPr/>
          <p:nvPr>
            <p:ph idx="2" type="pic"/>
          </p:nvPr>
        </p:nvSpPr>
        <p:spPr>
          <a:xfrm>
            <a:off x="1792288" y="612775"/>
            <a:ext cx="5486399" cy="41148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640"/>
              </a:spcBef>
              <a:spcAft>
                <a:spcPts val="0"/>
              </a:spcAft>
              <a:buClr>
                <a:schemeClr val="dk1"/>
              </a:buClr>
              <a:buSzPts val="1400"/>
              <a:buFont typeface="Arial"/>
              <a:buNone/>
              <a:defRPr b="0" i="0" sz="3200" u="none" cap="none" strike="noStrike">
                <a:solidFill>
                  <a:schemeClr val="dk1"/>
                </a:solidFill>
                <a:latin typeface="Calibri"/>
                <a:ea typeface="Calibri"/>
                <a:cs typeface="Calibri"/>
                <a:sym typeface="Calibri"/>
              </a:defRPr>
            </a:lvl1pPr>
            <a:lvl2pPr indent="0" lvl="1" marL="457200" marR="0" rtl="0" algn="l">
              <a:lnSpc>
                <a:spcPct val="100000"/>
              </a:lnSpc>
              <a:spcBef>
                <a:spcPts val="560"/>
              </a:spcBef>
              <a:spcAft>
                <a:spcPts val="0"/>
              </a:spcAft>
              <a:buClr>
                <a:schemeClr val="dk1"/>
              </a:buClr>
              <a:buSzPts val="1400"/>
              <a:buFont typeface="Arial"/>
              <a:buNone/>
              <a:defRPr b="0" i="0" sz="2800" u="none" cap="none" strike="noStrike">
                <a:solidFill>
                  <a:schemeClr val="dk1"/>
                </a:solidFill>
                <a:latin typeface="Calibri"/>
                <a:ea typeface="Calibri"/>
                <a:cs typeface="Calibri"/>
                <a:sym typeface="Calibri"/>
              </a:defRPr>
            </a:lvl2pPr>
            <a:lvl3pPr indent="0" lvl="2" marL="914400" marR="0" rtl="0" algn="l">
              <a:lnSpc>
                <a:spcPct val="100000"/>
              </a:lnSpc>
              <a:spcBef>
                <a:spcPts val="480"/>
              </a:spcBef>
              <a:spcAft>
                <a:spcPts val="0"/>
              </a:spcAft>
              <a:buClr>
                <a:schemeClr val="dk1"/>
              </a:buClr>
              <a:buSzPts val="1400"/>
              <a:buFont typeface="Arial"/>
              <a:buNone/>
              <a:defRPr b="0" i="0" sz="2400" u="none" cap="none" strike="noStrike">
                <a:solidFill>
                  <a:schemeClr val="dk1"/>
                </a:solidFill>
                <a:latin typeface="Calibri"/>
                <a:ea typeface="Calibri"/>
                <a:cs typeface="Calibri"/>
                <a:sym typeface="Calibri"/>
              </a:defRPr>
            </a:lvl3pPr>
            <a:lvl4pPr indent="0" lvl="3" marL="1371600" marR="0" rtl="0" algn="l">
              <a:lnSpc>
                <a:spcPct val="100000"/>
              </a:lnSpc>
              <a:spcBef>
                <a:spcPts val="4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4pPr>
            <a:lvl5pPr indent="0" lvl="4" marL="1828800" marR="0" rtl="0" algn="l">
              <a:lnSpc>
                <a:spcPct val="100000"/>
              </a:lnSpc>
              <a:spcBef>
                <a:spcPts val="4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5pPr>
            <a:lvl6pPr indent="0" lvl="5" marL="2286000" marR="0" rtl="0" algn="l">
              <a:lnSpc>
                <a:spcPct val="100000"/>
              </a:lnSpc>
              <a:spcBef>
                <a:spcPts val="4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9pPr>
          </a:lstStyle>
          <a:p/>
        </p:txBody>
      </p:sp>
      <p:sp>
        <p:nvSpPr>
          <p:cNvPr id="66" name="Google Shape;66;p10"/>
          <p:cNvSpPr txBox="1"/>
          <p:nvPr>
            <p:ph idx="1" type="body"/>
          </p:nvPr>
        </p:nvSpPr>
        <p:spPr>
          <a:xfrm>
            <a:off x="1792288" y="5367337"/>
            <a:ext cx="5486399" cy="804861"/>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280"/>
              </a:spcBef>
              <a:spcAft>
                <a:spcPts val="0"/>
              </a:spcAft>
              <a:buClr>
                <a:schemeClr val="dk1"/>
              </a:buClr>
              <a:buSzPts val="3200"/>
              <a:buFont typeface="Arial"/>
              <a:buNone/>
              <a:defRPr b="0" i="0" sz="1400" u="none" cap="none" strike="noStrike">
                <a:solidFill>
                  <a:schemeClr val="dk1"/>
                </a:solidFill>
                <a:latin typeface="Calibri"/>
                <a:ea typeface="Calibri"/>
                <a:cs typeface="Calibri"/>
                <a:sym typeface="Calibri"/>
              </a:defRPr>
            </a:lvl1pPr>
            <a:lvl2pPr indent="-228600" lvl="1" marL="914400" marR="0" rtl="0" algn="l">
              <a:lnSpc>
                <a:spcPct val="100000"/>
              </a:lnSpc>
              <a:spcBef>
                <a:spcPts val="240"/>
              </a:spcBef>
              <a:spcAft>
                <a:spcPts val="0"/>
              </a:spcAft>
              <a:buClr>
                <a:schemeClr val="dk1"/>
              </a:buClr>
              <a:buSzPts val="28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200"/>
              </a:spcBef>
              <a:spcAft>
                <a:spcPts val="0"/>
              </a:spcAft>
              <a:buClr>
                <a:schemeClr val="dk1"/>
              </a:buClr>
              <a:buSzPts val="2400"/>
              <a:buFont typeface="Arial"/>
              <a:buNone/>
              <a:defRPr b="0" i="0" sz="10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180"/>
              </a:spcBef>
              <a:spcAft>
                <a:spcPts val="0"/>
              </a:spcAft>
              <a:buClr>
                <a:schemeClr val="dk1"/>
              </a:buClr>
              <a:buSzPts val="2000"/>
              <a:buFont typeface="Arial"/>
              <a:buNone/>
              <a:defRPr b="0" i="0" sz="900" u="none" cap="none" strike="noStrike">
                <a:solidFill>
                  <a:schemeClr val="dk1"/>
                </a:solidFill>
                <a:latin typeface="Calibri"/>
                <a:ea typeface="Calibri"/>
                <a:cs typeface="Calibri"/>
                <a:sym typeface="Calibri"/>
              </a:defRPr>
            </a:lvl9pPr>
          </a:lstStyle>
          <a:p/>
        </p:txBody>
      </p:sp>
      <p:sp>
        <p:nvSpPr>
          <p:cNvPr id="67" name="Google Shape;67;p10"/>
          <p:cNvSpPr txBox="1"/>
          <p:nvPr>
            <p:ph idx="10" type="dt"/>
          </p:nvPr>
        </p:nvSpPr>
        <p:spPr>
          <a:xfrm>
            <a:off x="457200" y="6356350"/>
            <a:ext cx="2133599" cy="365125"/>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457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68" name="Google Shape;68;p10"/>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457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69" name="Google Shape;69;p10"/>
          <p:cNvSpPr txBox="1"/>
          <p:nvPr>
            <p:ph idx="12" type="sldNum"/>
          </p:nvPr>
        </p:nvSpPr>
        <p:spPr>
          <a:xfrm>
            <a:off x="6553200" y="6356350"/>
            <a:ext cx="2133599"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chemeClr val="dk1"/>
              </a:buClr>
              <a:buSzPts val="1400"/>
              <a:buFont typeface="Calibri"/>
              <a:buNone/>
              <a:defRPr b="0" i="0" sz="4400" u="none" cap="none" strike="noStrike">
                <a:solidFill>
                  <a:schemeClr val="dk1"/>
                </a:solidFill>
                <a:latin typeface="Calibri"/>
                <a:ea typeface="Calibri"/>
                <a:cs typeface="Calibri"/>
                <a:sym typeface="Calibri"/>
              </a:defRPr>
            </a:lvl1pPr>
            <a:lvl2pPr indent="0" lvl="1">
              <a:spcBef>
                <a:spcPts val="0"/>
              </a:spcBef>
              <a:spcAft>
                <a:spcPts val="0"/>
              </a:spcAft>
              <a:buSzPts val="1400"/>
              <a:buFont typeface="Arial"/>
              <a:buNone/>
              <a:defRPr sz="1800"/>
            </a:lvl2pPr>
            <a:lvl3pPr indent="0" lvl="2">
              <a:spcBef>
                <a:spcPts val="0"/>
              </a:spcBef>
              <a:spcAft>
                <a:spcPts val="0"/>
              </a:spcAft>
              <a:buSzPts val="1400"/>
              <a:buFont typeface="Arial"/>
              <a:buNone/>
              <a:defRPr sz="1800"/>
            </a:lvl3pPr>
            <a:lvl4pPr indent="0" lvl="3">
              <a:spcBef>
                <a:spcPts val="0"/>
              </a:spcBef>
              <a:spcAft>
                <a:spcPts val="0"/>
              </a:spcAft>
              <a:buSzPts val="1400"/>
              <a:buFont typeface="Arial"/>
              <a:buNone/>
              <a:defRPr sz="1800"/>
            </a:lvl4pPr>
            <a:lvl5pPr indent="0" lvl="4">
              <a:spcBef>
                <a:spcPts val="0"/>
              </a:spcBef>
              <a:spcAft>
                <a:spcPts val="0"/>
              </a:spcAft>
              <a:buSzPts val="1400"/>
              <a:buFont typeface="Arial"/>
              <a:buNone/>
              <a:defRPr sz="1800"/>
            </a:lvl5pPr>
            <a:lvl6pPr indent="0" lvl="5">
              <a:spcBef>
                <a:spcPts val="0"/>
              </a:spcBef>
              <a:spcAft>
                <a:spcPts val="0"/>
              </a:spcAft>
              <a:buSzPts val="1400"/>
              <a:buFont typeface="Arial"/>
              <a:buNone/>
              <a:defRPr sz="1800"/>
            </a:lvl6pPr>
            <a:lvl7pPr indent="0" lvl="6">
              <a:spcBef>
                <a:spcPts val="0"/>
              </a:spcBef>
              <a:spcAft>
                <a:spcPts val="0"/>
              </a:spcAft>
              <a:buSzPts val="1400"/>
              <a:buFont typeface="Arial"/>
              <a:buNone/>
              <a:defRPr sz="1800"/>
            </a:lvl7pPr>
            <a:lvl8pPr indent="0" lvl="7">
              <a:spcBef>
                <a:spcPts val="0"/>
              </a:spcBef>
              <a:spcAft>
                <a:spcPts val="0"/>
              </a:spcAft>
              <a:buSzPts val="1400"/>
              <a:buFont typeface="Arial"/>
              <a:buNone/>
              <a:defRPr sz="1800"/>
            </a:lvl8pPr>
            <a:lvl9pPr indent="0" lvl="8">
              <a:spcBef>
                <a:spcPts val="0"/>
              </a:spcBef>
              <a:spcAft>
                <a:spcPts val="0"/>
              </a:spcAft>
              <a:buSzPts val="1400"/>
              <a:buFont typeface="Arial"/>
              <a:buNone/>
              <a:defRPr sz="1800"/>
            </a:lvl9pPr>
          </a:lstStyle>
          <a:p/>
        </p:txBody>
      </p:sp>
      <p:sp>
        <p:nvSpPr>
          <p:cNvPr id="11" name="Google Shape;11;p1"/>
          <p:cNvSpPr txBox="1"/>
          <p:nvPr>
            <p:ph idx="1" type="body"/>
          </p:nvPr>
        </p:nvSpPr>
        <p:spPr>
          <a:xfrm>
            <a:off x="457200" y="1600200"/>
            <a:ext cx="8229600" cy="4525963"/>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457200" y="6356350"/>
            <a:ext cx="2133599" cy="365125"/>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457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3124200" y="6356350"/>
            <a:ext cx="2895600" cy="365125"/>
          </a:xfrm>
          <a:prstGeom prst="rect">
            <a:avLst/>
          </a:prstGeom>
          <a:noFill/>
          <a:ln>
            <a:noFill/>
          </a:ln>
        </p:spPr>
        <p:txBody>
          <a:bodyPr anchorCtr="0" anchor="ctr" bIns="91425" lIns="91425" spcFirstLastPara="1" rIns="91425" wrap="square" tIns="91425">
            <a:noAutofit/>
          </a:bodyPr>
          <a:lstStyle>
            <a:lvl1pPr indent="0" lvl="0" marL="0" marR="0" rtl="0" algn="ctr">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indent="0" lvl="1" marL="457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6553200" y="6356350"/>
            <a:ext cx="2133599"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3"/>
          <p:cNvSpPr txBox="1"/>
          <p:nvPr/>
        </p:nvSpPr>
        <p:spPr>
          <a:xfrm>
            <a:off x="212450" y="280450"/>
            <a:ext cx="8843700" cy="1658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4500">
                <a:solidFill>
                  <a:srgbClr val="006899"/>
                </a:solidFill>
                <a:latin typeface="Source Sans Pro"/>
                <a:ea typeface="Source Sans Pro"/>
                <a:cs typeface="Source Sans Pro"/>
                <a:sym typeface="Source Sans Pro"/>
              </a:rPr>
              <a:t>How To Create Your </a:t>
            </a:r>
            <a:endParaRPr b="1" sz="4500">
              <a:solidFill>
                <a:srgbClr val="006899"/>
              </a:solidFill>
              <a:latin typeface="Source Sans Pro"/>
              <a:ea typeface="Source Sans Pro"/>
              <a:cs typeface="Source Sans Pro"/>
              <a:sym typeface="Source Sans Pro"/>
            </a:endParaRPr>
          </a:p>
          <a:p>
            <a:pPr indent="0" lvl="0" marL="0" rtl="0" algn="ctr">
              <a:spcBef>
                <a:spcPts val="0"/>
              </a:spcBef>
              <a:spcAft>
                <a:spcPts val="0"/>
              </a:spcAft>
              <a:buNone/>
            </a:pPr>
            <a:r>
              <a:rPr b="1" lang="en-US" sz="4500">
                <a:solidFill>
                  <a:srgbClr val="006899"/>
                </a:solidFill>
                <a:latin typeface="Source Sans Pro"/>
                <a:ea typeface="Source Sans Pro"/>
                <a:cs typeface="Source Sans Pro"/>
                <a:sym typeface="Source Sans Pro"/>
              </a:rPr>
              <a:t>Climate Action Plan</a:t>
            </a:r>
            <a:endParaRPr b="1" sz="4500">
              <a:solidFill>
                <a:srgbClr val="006899"/>
              </a:solidFill>
              <a:latin typeface="Source Sans Pro"/>
              <a:ea typeface="Source Sans Pro"/>
              <a:cs typeface="Source Sans Pro"/>
              <a:sym typeface="Source Sans Pro"/>
            </a:endParaRPr>
          </a:p>
          <a:p>
            <a:pPr indent="0" lvl="0" marL="0" rtl="0" algn="ctr">
              <a:spcBef>
                <a:spcPts val="0"/>
              </a:spcBef>
              <a:spcAft>
                <a:spcPts val="0"/>
              </a:spcAft>
              <a:buNone/>
            </a:pPr>
            <a:r>
              <a:t/>
            </a:r>
            <a:endParaRPr b="1" sz="2000">
              <a:solidFill>
                <a:srgbClr val="006899"/>
              </a:solidFill>
              <a:latin typeface="Source Sans Pro"/>
              <a:ea typeface="Source Sans Pro"/>
              <a:cs typeface="Source Sans Pro"/>
              <a:sym typeface="Source Sans Pro"/>
            </a:endParaRPr>
          </a:p>
          <a:p>
            <a:pPr indent="0" lvl="0" marL="0" rtl="0" algn="ctr">
              <a:spcBef>
                <a:spcPts val="0"/>
              </a:spcBef>
              <a:spcAft>
                <a:spcPts val="0"/>
              </a:spcAft>
              <a:buNone/>
            </a:pPr>
            <a:r>
              <a:rPr i="1" lang="en-US" sz="1800">
                <a:solidFill>
                  <a:srgbClr val="F16541"/>
                </a:solidFill>
                <a:latin typeface="Source Sans Pro"/>
                <a:ea typeface="Source Sans Pro"/>
                <a:cs typeface="Source Sans Pro"/>
                <a:sym typeface="Source Sans Pro"/>
              </a:rPr>
              <a:t>Presenter Names</a:t>
            </a:r>
            <a:endParaRPr i="1" sz="1800">
              <a:solidFill>
                <a:srgbClr val="F16541"/>
              </a:solidFill>
              <a:latin typeface="Source Sans Pro"/>
              <a:ea typeface="Source Sans Pro"/>
              <a:cs typeface="Source Sans Pro"/>
              <a:sym typeface="Source Sans Pro"/>
            </a:endParaRPr>
          </a:p>
          <a:p>
            <a:pPr indent="0" lvl="0" marL="0" rtl="0" algn="ctr">
              <a:spcBef>
                <a:spcPts val="0"/>
              </a:spcBef>
              <a:spcAft>
                <a:spcPts val="0"/>
              </a:spcAft>
              <a:buNone/>
            </a:pPr>
            <a:r>
              <a:rPr i="1" lang="en-US" sz="1800">
                <a:solidFill>
                  <a:srgbClr val="F16541"/>
                </a:solidFill>
                <a:latin typeface="Source Sans Pro"/>
                <a:ea typeface="Source Sans Pro"/>
                <a:cs typeface="Source Sans Pro"/>
                <a:sym typeface="Source Sans Pro"/>
              </a:rPr>
              <a:t>Summit Name</a:t>
            </a:r>
            <a:endParaRPr i="1" sz="1800">
              <a:solidFill>
                <a:srgbClr val="F16541"/>
              </a:solidFill>
              <a:latin typeface="Source Sans Pro"/>
              <a:ea typeface="Source Sans Pro"/>
              <a:cs typeface="Source Sans Pro"/>
              <a:sym typeface="Source Sans Pro"/>
            </a:endParaRPr>
          </a:p>
          <a:p>
            <a:pPr indent="0" lvl="0" marL="0" rtl="0" algn="ctr">
              <a:spcBef>
                <a:spcPts val="0"/>
              </a:spcBef>
              <a:spcAft>
                <a:spcPts val="0"/>
              </a:spcAft>
              <a:buNone/>
            </a:pPr>
            <a:r>
              <a:rPr i="1" lang="en-US" sz="1800">
                <a:solidFill>
                  <a:srgbClr val="F16541"/>
                </a:solidFill>
                <a:latin typeface="Source Sans Pro"/>
                <a:ea typeface="Source Sans Pro"/>
                <a:cs typeface="Source Sans Pro"/>
                <a:sym typeface="Source Sans Pro"/>
              </a:rPr>
              <a:t>Presentation Date</a:t>
            </a:r>
            <a:endParaRPr i="1" sz="1800">
              <a:solidFill>
                <a:srgbClr val="F16541"/>
              </a:solidFill>
              <a:latin typeface="Source Sans Pro"/>
              <a:ea typeface="Source Sans Pro"/>
              <a:cs typeface="Source Sans Pro"/>
              <a:sym typeface="Source Sans Pro"/>
            </a:endParaRPr>
          </a:p>
          <a:p>
            <a:pPr indent="0" lvl="0" marL="0" rtl="0" algn="l">
              <a:spcBef>
                <a:spcPts val="0"/>
              </a:spcBef>
              <a:spcAft>
                <a:spcPts val="0"/>
              </a:spcAft>
              <a:buNone/>
            </a:pPr>
            <a:r>
              <a:t/>
            </a:r>
            <a:endParaRPr b="1" sz="4500">
              <a:latin typeface="Source Sans Pro"/>
              <a:ea typeface="Source Sans Pro"/>
              <a:cs typeface="Source Sans Pro"/>
              <a:sym typeface="Source Sans Pro"/>
            </a:endParaRPr>
          </a:p>
        </p:txBody>
      </p:sp>
      <p:sp>
        <p:nvSpPr>
          <p:cNvPr id="87" name="Google Shape;87;p13"/>
          <p:cNvSpPr txBox="1"/>
          <p:nvPr/>
        </p:nvSpPr>
        <p:spPr>
          <a:xfrm>
            <a:off x="882875" y="6363175"/>
            <a:ext cx="7786500" cy="18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latin typeface="Calibri"/>
              <a:ea typeface="Calibri"/>
              <a:cs typeface="Calibri"/>
              <a:sym typeface="Calibri"/>
            </a:endParaRPr>
          </a:p>
        </p:txBody>
      </p:sp>
      <p:pic>
        <p:nvPicPr>
          <p:cNvPr id="88" name="Google Shape;88;p13"/>
          <p:cNvPicPr preferRelativeResize="0"/>
          <p:nvPr/>
        </p:nvPicPr>
        <p:blipFill rotWithShape="1">
          <a:blip r:embed="rId3">
            <a:alphaModFix/>
          </a:blip>
          <a:srcRect b="13802" l="19691" r="19794" t="16627"/>
          <a:stretch/>
        </p:blipFill>
        <p:spPr>
          <a:xfrm>
            <a:off x="2020150" y="2950575"/>
            <a:ext cx="5103701" cy="3300350"/>
          </a:xfrm>
          <a:prstGeom prst="rect">
            <a:avLst/>
          </a:prstGeom>
          <a:noFill/>
          <a:ln>
            <a:noFill/>
          </a:ln>
        </p:spPr>
      </p:pic>
      <p:sp>
        <p:nvSpPr>
          <p:cNvPr id="89" name="Google Shape;89;p13"/>
          <p:cNvSpPr txBox="1"/>
          <p:nvPr/>
        </p:nvSpPr>
        <p:spPr>
          <a:xfrm>
            <a:off x="70100" y="1781150"/>
            <a:ext cx="3071400" cy="981600"/>
          </a:xfrm>
          <a:prstGeom prst="rect">
            <a:avLst/>
          </a:prstGeom>
          <a:solidFill>
            <a:srgbClr val="FFD966"/>
          </a:solid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i="1" lang="en-US" sz="2500">
                <a:latin typeface="Calibri"/>
                <a:ea typeface="Calibri"/>
                <a:cs typeface="Calibri"/>
                <a:sym typeface="Calibri"/>
              </a:rPr>
              <a:t>Add your information here!</a:t>
            </a:r>
            <a:endParaRPr b="1" i="1" sz="2500">
              <a:latin typeface="Calibri"/>
              <a:ea typeface="Calibri"/>
              <a:cs typeface="Calibri"/>
              <a:sym typeface="Calibri"/>
            </a:endParaRPr>
          </a:p>
        </p:txBody>
      </p:sp>
      <p:cxnSp>
        <p:nvCxnSpPr>
          <p:cNvPr id="90" name="Google Shape;90;p13"/>
          <p:cNvCxnSpPr/>
          <p:nvPr/>
        </p:nvCxnSpPr>
        <p:spPr>
          <a:xfrm flipH="1" rot="10800000">
            <a:off x="1388425" y="2412150"/>
            <a:ext cx="2075700" cy="14100"/>
          </a:xfrm>
          <a:prstGeom prst="straightConnector1">
            <a:avLst/>
          </a:prstGeom>
          <a:noFill/>
          <a:ln cap="flat" cmpd="sng" w="38100">
            <a:solidFill>
              <a:srgbClr val="000000"/>
            </a:solidFill>
            <a:prstDash val="solid"/>
            <a:round/>
            <a:headEnd len="med" w="med" type="none"/>
            <a:tailEnd len="med" w="med" type="triangle"/>
          </a:ln>
        </p:spPr>
      </p:cxn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22"/>
          <p:cNvSpPr/>
          <p:nvPr/>
        </p:nvSpPr>
        <p:spPr>
          <a:xfrm>
            <a:off x="10550" y="79875"/>
            <a:ext cx="9133500" cy="2523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Font typeface="Franklin Gothic"/>
              <a:buNone/>
            </a:pPr>
            <a:r>
              <a:rPr b="1" baseline="30000" i="0" lang="en-US" sz="3800" u="none" cap="none" strike="noStrike">
                <a:solidFill>
                  <a:srgbClr val="006899"/>
                </a:solidFill>
                <a:latin typeface="Source Sans Pro"/>
                <a:ea typeface="Source Sans Pro"/>
                <a:cs typeface="Source Sans Pro"/>
                <a:sym typeface="Source Sans Pro"/>
              </a:rPr>
              <a:t> </a:t>
            </a:r>
            <a:r>
              <a:rPr b="1" lang="en-US" sz="3800">
                <a:solidFill>
                  <a:srgbClr val="006899"/>
                </a:solidFill>
                <a:latin typeface="Source Sans Pro"/>
                <a:ea typeface="Source Sans Pro"/>
                <a:cs typeface="Source Sans Pro"/>
                <a:sym typeface="Source Sans Pro"/>
              </a:rPr>
              <a:t>STEP 6: W</a:t>
            </a:r>
            <a:r>
              <a:rPr b="1" lang="en-US" sz="3800">
                <a:solidFill>
                  <a:srgbClr val="006899"/>
                </a:solidFill>
                <a:latin typeface="Source Sans Pro"/>
                <a:ea typeface="Source Sans Pro"/>
                <a:cs typeface="Source Sans Pro"/>
                <a:sym typeface="Source Sans Pro"/>
              </a:rPr>
              <a:t>hat resources do we need to accomplish our goals? (supplies, money, time...)</a:t>
            </a:r>
            <a:endParaRPr b="1" sz="3800">
              <a:solidFill>
                <a:srgbClr val="006899"/>
              </a:solidFill>
              <a:latin typeface="Source Sans Pro"/>
              <a:ea typeface="Source Sans Pro"/>
              <a:cs typeface="Source Sans Pro"/>
              <a:sym typeface="Source Sans Pro"/>
            </a:endParaRPr>
          </a:p>
          <a:p>
            <a:pPr indent="0" lvl="0" marL="0" marR="0" rtl="0" algn="ctr">
              <a:lnSpc>
                <a:spcPct val="100000"/>
              </a:lnSpc>
              <a:spcBef>
                <a:spcPts val="0"/>
              </a:spcBef>
              <a:spcAft>
                <a:spcPts val="0"/>
              </a:spcAft>
              <a:buClr>
                <a:schemeClr val="lt1"/>
              </a:buClr>
              <a:buFont typeface="Franklin Gothic"/>
              <a:buNone/>
            </a:pPr>
            <a:r>
              <a:t/>
            </a:r>
            <a:endParaRPr b="1" sz="2000">
              <a:solidFill>
                <a:srgbClr val="006899"/>
              </a:solidFill>
              <a:latin typeface="Source Sans Pro"/>
              <a:ea typeface="Source Sans Pro"/>
              <a:cs typeface="Source Sans Pro"/>
              <a:sym typeface="Source Sans Pro"/>
            </a:endParaRPr>
          </a:p>
          <a:p>
            <a:pPr indent="0" lvl="0" marL="0" rtl="0" algn="ctr">
              <a:spcBef>
                <a:spcPts val="0"/>
              </a:spcBef>
              <a:spcAft>
                <a:spcPts val="0"/>
              </a:spcAft>
              <a:buClr>
                <a:schemeClr val="lt1"/>
              </a:buClr>
              <a:buFont typeface="Franklin Gothic"/>
              <a:buNone/>
            </a:pPr>
            <a:r>
              <a:rPr b="1" lang="en-US" sz="3000">
                <a:solidFill>
                  <a:srgbClr val="006899"/>
                </a:solidFill>
                <a:latin typeface="Source Sans Pro"/>
                <a:ea typeface="Source Sans Pro"/>
                <a:cs typeface="Source Sans Pro"/>
                <a:sym typeface="Source Sans Pro"/>
              </a:rPr>
              <a:t>What will the cost of these items be?</a:t>
            </a:r>
            <a:endParaRPr b="1" sz="3000">
              <a:solidFill>
                <a:srgbClr val="006899"/>
              </a:solidFill>
              <a:latin typeface="Source Sans Pro"/>
              <a:ea typeface="Source Sans Pro"/>
              <a:cs typeface="Source Sans Pro"/>
              <a:sym typeface="Source Sans Pro"/>
            </a:endParaRPr>
          </a:p>
          <a:p>
            <a:pPr indent="0" lvl="0" marL="0" rtl="0" algn="ctr">
              <a:spcBef>
                <a:spcPts val="0"/>
              </a:spcBef>
              <a:spcAft>
                <a:spcPts val="0"/>
              </a:spcAft>
              <a:buClr>
                <a:schemeClr val="lt1"/>
              </a:buClr>
              <a:buFont typeface="Franklin Gothic"/>
              <a:buNone/>
            </a:pPr>
            <a:r>
              <a:rPr b="1" lang="en-US" sz="3000">
                <a:solidFill>
                  <a:srgbClr val="006899"/>
                </a:solidFill>
                <a:latin typeface="Source Sans Pro"/>
                <a:ea typeface="Source Sans Pro"/>
                <a:cs typeface="Source Sans Pro"/>
                <a:sym typeface="Source Sans Pro"/>
              </a:rPr>
              <a:t>Where will the resources come from?</a:t>
            </a:r>
            <a:endParaRPr b="1" sz="3000">
              <a:solidFill>
                <a:srgbClr val="006899"/>
              </a:solidFill>
              <a:latin typeface="Source Sans Pro"/>
              <a:ea typeface="Source Sans Pro"/>
              <a:cs typeface="Source Sans Pro"/>
              <a:sym typeface="Source Sans Pro"/>
            </a:endParaRPr>
          </a:p>
          <a:p>
            <a:pPr indent="0" lvl="0" marL="0" marR="0" rtl="0" algn="ctr">
              <a:lnSpc>
                <a:spcPct val="100000"/>
              </a:lnSpc>
              <a:spcBef>
                <a:spcPts val="0"/>
              </a:spcBef>
              <a:spcAft>
                <a:spcPts val="0"/>
              </a:spcAft>
              <a:buClr>
                <a:schemeClr val="lt1"/>
              </a:buClr>
              <a:buFont typeface="Franklin Gothic"/>
              <a:buNone/>
            </a:pPr>
            <a:r>
              <a:t/>
            </a:r>
            <a:endParaRPr sz="3600">
              <a:solidFill>
                <a:srgbClr val="006899"/>
              </a:solidFill>
              <a:latin typeface="Source Sans Pro"/>
              <a:ea typeface="Source Sans Pro"/>
              <a:cs typeface="Source Sans Pro"/>
              <a:sym typeface="Source Sans Pro"/>
            </a:endParaRPr>
          </a:p>
        </p:txBody>
      </p:sp>
      <p:sp>
        <p:nvSpPr>
          <p:cNvPr id="156" name="Google Shape;156;p22"/>
          <p:cNvSpPr/>
          <p:nvPr/>
        </p:nvSpPr>
        <p:spPr>
          <a:xfrm>
            <a:off x="1056725" y="3441375"/>
            <a:ext cx="6957000" cy="2935200"/>
          </a:xfrm>
          <a:prstGeom prst="rect">
            <a:avLst/>
          </a:prstGeom>
          <a:noFill/>
          <a:ln cap="flat" cmpd="sng" w="76200">
            <a:solidFill>
              <a:srgbClr val="F1654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Font typeface="Arial"/>
              <a:buNone/>
            </a:pPr>
            <a:r>
              <a:t/>
            </a:r>
            <a:endParaRPr b="1" baseline="30000" i="0" sz="2000" u="none" cap="none" strike="noStrike">
              <a:solidFill>
                <a:srgbClr val="F16541"/>
              </a:solidFill>
              <a:latin typeface="Franklin Gothic"/>
              <a:ea typeface="Franklin Gothic"/>
              <a:cs typeface="Franklin Gothic"/>
              <a:sym typeface="Franklin Gothic"/>
            </a:endParaRPr>
          </a:p>
          <a:p>
            <a:pPr indent="0" lvl="0" marL="0" marR="0" rtl="0" algn="l">
              <a:lnSpc>
                <a:spcPct val="100000"/>
              </a:lnSpc>
              <a:spcBef>
                <a:spcPts val="360"/>
              </a:spcBef>
              <a:spcAft>
                <a:spcPts val="0"/>
              </a:spcAft>
              <a:buClr>
                <a:schemeClr val="lt1"/>
              </a:buClr>
              <a:buFont typeface="Franklin Gothic"/>
              <a:buNone/>
            </a:pPr>
            <a:r>
              <a:rPr b="1" baseline="30000" i="0" lang="en-US" sz="5400" u="none" cap="none" strike="noStrike">
                <a:solidFill>
                  <a:srgbClr val="9E9E9E"/>
                </a:solidFill>
                <a:latin typeface="Franklin Gothic"/>
                <a:ea typeface="Franklin Gothic"/>
                <a:cs typeface="Franklin Gothic"/>
                <a:sym typeface="Franklin Gothic"/>
              </a:rPr>
              <a:t>NEEDS:</a:t>
            </a:r>
            <a:r>
              <a:rPr b="1" baseline="30000" i="0" lang="en-US" sz="5400" u="none" cap="none" strike="noStrike">
                <a:solidFill>
                  <a:srgbClr val="F16541"/>
                </a:solidFill>
                <a:latin typeface="Franklin Gothic"/>
                <a:ea typeface="Franklin Gothic"/>
                <a:cs typeface="Franklin Gothic"/>
                <a:sym typeface="Franklin Gothic"/>
              </a:rPr>
              <a:t> </a:t>
            </a:r>
            <a:endParaRPr>
              <a:solidFill>
                <a:srgbClr val="F16541"/>
              </a:solidFill>
            </a:endParaRPr>
          </a:p>
          <a:p>
            <a:pPr indent="0" lvl="0" marL="0" marR="0" rtl="0" algn="l">
              <a:lnSpc>
                <a:spcPct val="100000"/>
              </a:lnSpc>
              <a:spcBef>
                <a:spcPts val="360"/>
              </a:spcBef>
              <a:spcAft>
                <a:spcPts val="0"/>
              </a:spcAft>
              <a:buNone/>
            </a:pPr>
            <a:r>
              <a:t/>
            </a:r>
            <a:endParaRPr>
              <a:solidFill>
                <a:srgbClr val="F16541"/>
              </a:solidFill>
            </a:endParaRPr>
          </a:p>
        </p:txBody>
      </p:sp>
      <p:pic>
        <p:nvPicPr>
          <p:cNvPr id="157" name="Google Shape;157;p22"/>
          <p:cNvPicPr preferRelativeResize="0"/>
          <p:nvPr/>
        </p:nvPicPr>
        <p:blipFill>
          <a:blip r:embed="rId3">
            <a:alphaModFix/>
          </a:blip>
          <a:stretch>
            <a:fillRect/>
          </a:stretch>
        </p:blipFill>
        <p:spPr>
          <a:xfrm>
            <a:off x="2753150" y="3589400"/>
            <a:ext cx="2310399" cy="2310399"/>
          </a:xfrm>
          <a:prstGeom prst="rect">
            <a:avLst/>
          </a:prstGeom>
          <a:noFill/>
          <a:ln>
            <a:noFill/>
          </a:ln>
        </p:spPr>
      </p:pic>
      <p:pic>
        <p:nvPicPr>
          <p:cNvPr id="158" name="Google Shape;158;p22"/>
          <p:cNvPicPr preferRelativeResize="0"/>
          <p:nvPr/>
        </p:nvPicPr>
        <p:blipFill>
          <a:blip r:embed="rId4">
            <a:alphaModFix/>
          </a:blip>
          <a:stretch>
            <a:fillRect/>
          </a:stretch>
        </p:blipFill>
        <p:spPr>
          <a:xfrm>
            <a:off x="5311000" y="3620209"/>
            <a:ext cx="2310400" cy="227959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pic>
        <p:nvPicPr>
          <p:cNvPr id="163" name="Google Shape;163;p23"/>
          <p:cNvPicPr preferRelativeResize="0"/>
          <p:nvPr/>
        </p:nvPicPr>
        <p:blipFill rotWithShape="1">
          <a:blip r:embed="rId3">
            <a:alphaModFix/>
          </a:blip>
          <a:srcRect b="0" l="0" r="0" t="0"/>
          <a:stretch/>
        </p:blipFill>
        <p:spPr>
          <a:xfrm>
            <a:off x="0" y="773893"/>
            <a:ext cx="7863900" cy="5990400"/>
          </a:xfrm>
          <a:prstGeom prst="rect">
            <a:avLst/>
          </a:prstGeom>
          <a:noFill/>
          <a:ln>
            <a:noFill/>
          </a:ln>
        </p:spPr>
      </p:pic>
      <p:sp>
        <p:nvSpPr>
          <p:cNvPr id="164" name="Google Shape;164;p23"/>
          <p:cNvSpPr/>
          <p:nvPr/>
        </p:nvSpPr>
        <p:spPr>
          <a:xfrm>
            <a:off x="10550" y="79875"/>
            <a:ext cx="9133500" cy="25233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lt1"/>
              </a:buClr>
              <a:buFont typeface="Franklin Gothic"/>
              <a:buNone/>
            </a:pPr>
            <a:r>
              <a:rPr b="1" baseline="30000" lang="en-US" sz="4800">
                <a:solidFill>
                  <a:srgbClr val="006899"/>
                </a:solidFill>
                <a:latin typeface="Source Sans Pro"/>
                <a:ea typeface="Source Sans Pro"/>
                <a:cs typeface="Source Sans Pro"/>
                <a:sym typeface="Source Sans Pro"/>
              </a:rPr>
              <a:t>Example Cost Sheet: Solar Charging Station</a:t>
            </a:r>
            <a:endParaRPr b="1" sz="4800">
              <a:solidFill>
                <a:srgbClr val="006899"/>
              </a:solidFill>
              <a:latin typeface="Source Sans Pro"/>
              <a:ea typeface="Source Sans Pro"/>
              <a:cs typeface="Source Sans Pro"/>
              <a:sym typeface="Source Sans Pro"/>
            </a:endParaRPr>
          </a:p>
          <a:p>
            <a:pPr indent="0" lvl="0" marL="0" marR="0" rtl="0" algn="ctr">
              <a:lnSpc>
                <a:spcPct val="100000"/>
              </a:lnSpc>
              <a:spcBef>
                <a:spcPts val="0"/>
              </a:spcBef>
              <a:spcAft>
                <a:spcPts val="0"/>
              </a:spcAft>
              <a:buClr>
                <a:schemeClr val="lt1"/>
              </a:buClr>
              <a:buFont typeface="Franklin Gothic"/>
              <a:buNone/>
            </a:pPr>
            <a:r>
              <a:t/>
            </a:r>
            <a:endParaRPr sz="3600">
              <a:solidFill>
                <a:srgbClr val="006899"/>
              </a:solidFill>
              <a:latin typeface="Source Sans Pro"/>
              <a:ea typeface="Source Sans Pro"/>
              <a:cs typeface="Source Sans Pro"/>
              <a:sym typeface="Source Sans Pr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pic>
        <p:nvPicPr>
          <p:cNvPr descr="Screenshot_2016-10-27-16-35-49.png" id="169" name="Google Shape;169;p24"/>
          <p:cNvPicPr preferRelativeResize="0"/>
          <p:nvPr/>
        </p:nvPicPr>
        <p:blipFill rotWithShape="1">
          <a:blip r:embed="rId3">
            <a:alphaModFix/>
          </a:blip>
          <a:srcRect b="39692" l="0" r="0" t="0"/>
          <a:stretch/>
        </p:blipFill>
        <p:spPr>
          <a:xfrm>
            <a:off x="0" y="50"/>
            <a:ext cx="9258600" cy="6858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25"/>
          <p:cNvSpPr txBox="1"/>
          <p:nvPr/>
        </p:nvSpPr>
        <p:spPr>
          <a:xfrm>
            <a:off x="168812" y="145366"/>
            <a:ext cx="8679765" cy="5664591"/>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Font typeface="Franklin Gothic"/>
              <a:buNone/>
            </a:pPr>
            <a:r>
              <a:rPr b="1" i="0" lang="en-US" sz="3200" u="none" cap="none" strike="noStrike">
                <a:solidFill>
                  <a:srgbClr val="006899"/>
                </a:solidFill>
                <a:latin typeface="Source Sans Pro"/>
                <a:ea typeface="Source Sans Pro"/>
                <a:cs typeface="Source Sans Pro"/>
                <a:sym typeface="Source Sans Pro"/>
              </a:rPr>
              <a:t> STEP 7: How will we measure our success? Who will monitor? What methods can we use?</a:t>
            </a:r>
            <a:endParaRPr b="1">
              <a:solidFill>
                <a:srgbClr val="006899"/>
              </a:solidFill>
              <a:latin typeface="Source Sans Pro"/>
              <a:ea typeface="Source Sans Pro"/>
              <a:cs typeface="Source Sans Pro"/>
              <a:sym typeface="Source Sans Pro"/>
            </a:endParaRPr>
          </a:p>
          <a:p>
            <a:pPr indent="0" lvl="0" marL="0" marR="0" rtl="0" algn="l">
              <a:lnSpc>
                <a:spcPct val="100000"/>
              </a:lnSpc>
              <a:spcBef>
                <a:spcPts val="0"/>
              </a:spcBef>
              <a:spcAft>
                <a:spcPts val="0"/>
              </a:spcAft>
              <a:buClr>
                <a:srgbClr val="000000"/>
              </a:buClr>
              <a:buFont typeface="Arial"/>
              <a:buNone/>
            </a:pPr>
            <a:r>
              <a:t/>
            </a:r>
            <a:endParaRPr b="1" i="0" sz="2400" u="none" cap="none" strike="noStrike">
              <a:solidFill>
                <a:schemeClr val="lt1"/>
              </a:solidFill>
              <a:latin typeface="Source Sans Pro"/>
              <a:ea typeface="Source Sans Pro"/>
              <a:cs typeface="Source Sans Pro"/>
              <a:sym typeface="Source Sans Pro"/>
            </a:endParaRPr>
          </a:p>
          <a:p>
            <a:pPr indent="0" lvl="0" marL="0" marR="0" rtl="0" algn="l">
              <a:lnSpc>
                <a:spcPct val="100000"/>
              </a:lnSpc>
              <a:spcBef>
                <a:spcPts val="0"/>
              </a:spcBef>
              <a:spcAft>
                <a:spcPts val="0"/>
              </a:spcAft>
              <a:buClr>
                <a:srgbClr val="002060"/>
              </a:buClr>
              <a:buFont typeface="Franklin Gothic"/>
              <a:buNone/>
            </a:pPr>
            <a:r>
              <a:rPr b="1" i="0" lang="en-US" sz="4800" u="none" cap="none" strike="noStrike">
                <a:solidFill>
                  <a:srgbClr val="9E9E9E"/>
                </a:solidFill>
                <a:latin typeface="Source Sans Pro"/>
                <a:ea typeface="Source Sans Pro"/>
                <a:cs typeface="Source Sans Pro"/>
                <a:sym typeface="Source Sans Pro"/>
              </a:rPr>
              <a:t>HOW:</a:t>
            </a:r>
            <a:r>
              <a:rPr b="1" i="0" lang="en-US" sz="4800" u="none" cap="none" strike="noStrike">
                <a:solidFill>
                  <a:srgbClr val="002060"/>
                </a:solidFill>
                <a:latin typeface="Source Sans Pro"/>
                <a:ea typeface="Source Sans Pro"/>
                <a:cs typeface="Source Sans Pro"/>
                <a:sym typeface="Source Sans Pro"/>
              </a:rPr>
              <a:t> </a:t>
            </a:r>
            <a:endParaRPr sz="4800">
              <a:latin typeface="Source Sans Pro"/>
              <a:ea typeface="Source Sans Pro"/>
              <a:cs typeface="Source Sans Pro"/>
              <a:sym typeface="Source Sans Pro"/>
            </a:endParaRPr>
          </a:p>
          <a:p>
            <a:pPr indent="0" lvl="0" marL="0" marR="0" rtl="0" algn="l">
              <a:lnSpc>
                <a:spcPct val="100000"/>
              </a:lnSpc>
              <a:spcBef>
                <a:spcPts val="0"/>
              </a:spcBef>
              <a:spcAft>
                <a:spcPts val="0"/>
              </a:spcAft>
              <a:buClr>
                <a:srgbClr val="000000"/>
              </a:buClr>
              <a:buFont typeface="Arial"/>
              <a:buNone/>
            </a:pPr>
            <a:r>
              <a:t/>
            </a:r>
            <a:endParaRPr b="1" i="0" sz="4800" u="none" cap="none" strike="noStrike">
              <a:solidFill>
                <a:schemeClr val="lt1"/>
              </a:solidFill>
              <a:latin typeface="Source Sans Pro"/>
              <a:ea typeface="Source Sans Pro"/>
              <a:cs typeface="Source Sans Pro"/>
              <a:sym typeface="Source Sans Pro"/>
            </a:endParaRPr>
          </a:p>
          <a:p>
            <a:pPr indent="0" lvl="0" marL="0" marR="0" rtl="0" algn="l">
              <a:lnSpc>
                <a:spcPct val="100000"/>
              </a:lnSpc>
              <a:spcBef>
                <a:spcPts val="0"/>
              </a:spcBef>
              <a:spcAft>
                <a:spcPts val="0"/>
              </a:spcAft>
              <a:buClr>
                <a:schemeClr val="lt1"/>
              </a:buClr>
              <a:buFont typeface="Franklin Gothic"/>
              <a:buNone/>
            </a:pPr>
            <a:r>
              <a:rPr b="1" i="0" lang="en-US" sz="4800" u="none" cap="none" strike="noStrike">
                <a:solidFill>
                  <a:srgbClr val="F16541"/>
                </a:solidFill>
                <a:latin typeface="Source Sans Pro"/>
                <a:ea typeface="Source Sans Pro"/>
                <a:cs typeface="Source Sans Pro"/>
                <a:sym typeface="Source Sans Pro"/>
              </a:rPr>
              <a:t>WHO:</a:t>
            </a:r>
            <a:endParaRPr sz="4800">
              <a:solidFill>
                <a:srgbClr val="F16541"/>
              </a:solidFill>
              <a:latin typeface="Source Sans Pro"/>
              <a:ea typeface="Source Sans Pro"/>
              <a:cs typeface="Source Sans Pro"/>
              <a:sym typeface="Source Sans Pro"/>
            </a:endParaRPr>
          </a:p>
          <a:p>
            <a:pPr indent="0" lvl="0" marL="0" marR="0" rtl="0" algn="l">
              <a:lnSpc>
                <a:spcPct val="100000"/>
              </a:lnSpc>
              <a:spcBef>
                <a:spcPts val="0"/>
              </a:spcBef>
              <a:spcAft>
                <a:spcPts val="0"/>
              </a:spcAft>
              <a:buClr>
                <a:srgbClr val="000000"/>
              </a:buClr>
              <a:buFont typeface="Arial"/>
              <a:buNone/>
            </a:pPr>
            <a:r>
              <a:t/>
            </a:r>
            <a:endParaRPr b="1" i="0" sz="4800" u="none" cap="none" strike="noStrike">
              <a:solidFill>
                <a:schemeClr val="lt1"/>
              </a:solidFill>
              <a:latin typeface="Source Sans Pro"/>
              <a:ea typeface="Source Sans Pro"/>
              <a:cs typeface="Source Sans Pro"/>
              <a:sym typeface="Source Sans Pro"/>
            </a:endParaRPr>
          </a:p>
          <a:p>
            <a:pPr indent="0" lvl="0" marL="0" marR="0" rtl="0" algn="l">
              <a:lnSpc>
                <a:spcPct val="100000"/>
              </a:lnSpc>
              <a:spcBef>
                <a:spcPts val="0"/>
              </a:spcBef>
              <a:spcAft>
                <a:spcPts val="0"/>
              </a:spcAft>
              <a:buClr>
                <a:srgbClr val="002060"/>
              </a:buClr>
              <a:buFont typeface="Franklin Gothic"/>
              <a:buNone/>
            </a:pPr>
            <a:r>
              <a:rPr b="1" i="0" lang="en-US" sz="4800" u="none" cap="none" strike="noStrike">
                <a:solidFill>
                  <a:srgbClr val="9E9E9E"/>
                </a:solidFill>
                <a:latin typeface="Source Sans Pro"/>
                <a:ea typeface="Source Sans Pro"/>
                <a:cs typeface="Source Sans Pro"/>
                <a:sym typeface="Source Sans Pro"/>
              </a:rPr>
              <a:t>WHAT:</a:t>
            </a:r>
            <a:endParaRPr sz="4800">
              <a:solidFill>
                <a:srgbClr val="9E9E9E"/>
              </a:solidFill>
              <a:latin typeface="Source Sans Pro"/>
              <a:ea typeface="Source Sans Pro"/>
              <a:cs typeface="Source Sans Pro"/>
              <a:sym typeface="Source Sans Pro"/>
            </a:endParaRPr>
          </a:p>
          <a:p>
            <a:pPr indent="0" lvl="0" marL="0" marR="0" rtl="0" algn="l">
              <a:lnSpc>
                <a:spcPct val="100000"/>
              </a:lnSpc>
              <a:spcBef>
                <a:spcPts val="0"/>
              </a:spcBef>
              <a:spcAft>
                <a:spcPts val="0"/>
              </a:spcAft>
              <a:buClr>
                <a:srgbClr val="000000"/>
              </a:buClr>
              <a:buFont typeface="Arial"/>
              <a:buNone/>
            </a:pPr>
            <a:r>
              <a:t/>
            </a:r>
            <a:endParaRPr b="1" i="0" sz="2400" u="none" cap="none" strike="noStrike">
              <a:solidFill>
                <a:schemeClr val="lt1"/>
              </a:solidFill>
              <a:latin typeface="Source Sans Pro"/>
              <a:ea typeface="Source Sans Pro"/>
              <a:cs typeface="Source Sans Pro"/>
              <a:sym typeface="Source Sans Pr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4">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4">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4">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4">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4">
                                            <p:txEl>
                                              <p:pRg end="7" st="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26"/>
          <p:cNvSpPr txBox="1"/>
          <p:nvPr/>
        </p:nvSpPr>
        <p:spPr>
          <a:xfrm>
            <a:off x="154750" y="1515539"/>
            <a:ext cx="8736000" cy="144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Font typeface="Franklin Gothic"/>
              <a:buNone/>
            </a:pPr>
            <a:r>
              <a:rPr b="1" i="0" lang="en-US" sz="4000" u="none" cap="none" strike="noStrike">
                <a:solidFill>
                  <a:srgbClr val="006899"/>
                </a:solidFill>
                <a:latin typeface="Source Sans Pro"/>
                <a:ea typeface="Source Sans Pro"/>
                <a:cs typeface="Source Sans Pro"/>
                <a:sym typeface="Source Sans Pro"/>
              </a:rPr>
              <a:t> Who do we need to keep informed regarding our progress?</a:t>
            </a:r>
            <a:endParaRPr b="1">
              <a:solidFill>
                <a:srgbClr val="006899"/>
              </a:solidFill>
              <a:latin typeface="Source Sans Pro"/>
              <a:ea typeface="Source Sans Pro"/>
              <a:cs typeface="Source Sans Pro"/>
              <a:sym typeface="Source Sans Pro"/>
            </a:endParaRPr>
          </a:p>
          <a:p>
            <a:pPr indent="0" lvl="0" marL="0" marR="0" rtl="0" algn="l">
              <a:lnSpc>
                <a:spcPct val="100000"/>
              </a:lnSpc>
              <a:spcBef>
                <a:spcPts val="0"/>
              </a:spcBef>
              <a:spcAft>
                <a:spcPts val="0"/>
              </a:spcAft>
              <a:buClr>
                <a:srgbClr val="006699"/>
              </a:buClr>
              <a:buFont typeface="Franklin Gothic"/>
              <a:buNone/>
            </a:pPr>
            <a:r>
              <a:t/>
            </a:r>
            <a:endParaRPr b="1">
              <a:solidFill>
                <a:srgbClr val="006899"/>
              </a:solidFill>
              <a:latin typeface="Source Sans Pro"/>
              <a:ea typeface="Source Sans Pro"/>
              <a:cs typeface="Source Sans Pro"/>
              <a:sym typeface="Source Sans Pro"/>
            </a:endParaRPr>
          </a:p>
        </p:txBody>
      </p:sp>
      <p:sp>
        <p:nvSpPr>
          <p:cNvPr id="180" name="Google Shape;180;p26"/>
          <p:cNvSpPr txBox="1"/>
          <p:nvPr/>
        </p:nvSpPr>
        <p:spPr>
          <a:xfrm>
            <a:off x="154750" y="3152652"/>
            <a:ext cx="8736000" cy="144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Font typeface="Franklin Gothic"/>
              <a:buNone/>
            </a:pPr>
            <a:r>
              <a:rPr b="1" i="0" lang="en-US" sz="4000" u="none" cap="none" strike="noStrike">
                <a:solidFill>
                  <a:srgbClr val="006899"/>
                </a:solidFill>
                <a:latin typeface="Source Sans Pro"/>
                <a:ea typeface="Source Sans Pro"/>
                <a:cs typeface="Source Sans Pro"/>
                <a:sym typeface="Source Sans Pro"/>
              </a:rPr>
              <a:t>How can we spread the word about what we are accomplishing? </a:t>
            </a:r>
            <a:endParaRPr b="1">
              <a:solidFill>
                <a:srgbClr val="F16541"/>
              </a:solidFill>
              <a:latin typeface="Source Sans Pro"/>
              <a:ea typeface="Source Sans Pro"/>
              <a:cs typeface="Source Sans Pro"/>
              <a:sym typeface="Source Sans Pro"/>
            </a:endParaRPr>
          </a:p>
          <a:p>
            <a:pPr indent="0" lvl="0" marL="0" marR="0" rtl="0" algn="l">
              <a:lnSpc>
                <a:spcPct val="100000"/>
              </a:lnSpc>
              <a:spcBef>
                <a:spcPts val="0"/>
              </a:spcBef>
              <a:spcAft>
                <a:spcPts val="0"/>
              </a:spcAft>
              <a:buClr>
                <a:srgbClr val="006699"/>
              </a:buClr>
              <a:buFont typeface="Franklin Gothic"/>
              <a:buNone/>
            </a:pPr>
            <a:r>
              <a:t/>
            </a:r>
            <a:endParaRPr b="1" i="0" sz="3200" u="none" cap="none" strike="noStrike">
              <a:solidFill>
                <a:srgbClr val="006899"/>
              </a:solidFill>
              <a:latin typeface="Source Sans Pro"/>
              <a:ea typeface="Source Sans Pro"/>
              <a:cs typeface="Source Sans Pro"/>
              <a:sym typeface="Source Sans Pro"/>
            </a:endParaRPr>
          </a:p>
        </p:txBody>
      </p:sp>
      <p:sp>
        <p:nvSpPr>
          <p:cNvPr id="181" name="Google Shape;181;p26"/>
          <p:cNvSpPr txBox="1"/>
          <p:nvPr/>
        </p:nvSpPr>
        <p:spPr>
          <a:xfrm>
            <a:off x="168925" y="168925"/>
            <a:ext cx="8736000" cy="99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lt1"/>
              </a:buClr>
              <a:buFont typeface="Franklin Gothic"/>
              <a:buNone/>
            </a:pPr>
            <a:r>
              <a:rPr b="1" lang="en-US" sz="4000">
                <a:solidFill>
                  <a:srgbClr val="006899"/>
                </a:solidFill>
                <a:latin typeface="Source Sans Pro"/>
                <a:ea typeface="Source Sans Pro"/>
                <a:cs typeface="Source Sans Pro"/>
                <a:sym typeface="Source Sans Pro"/>
              </a:rPr>
              <a:t>STEP 8: Communication</a:t>
            </a:r>
            <a:endParaRPr b="1">
              <a:solidFill>
                <a:srgbClr val="006899"/>
              </a:solidFill>
              <a:latin typeface="Source Sans Pro"/>
              <a:ea typeface="Source Sans Pro"/>
              <a:cs typeface="Source Sans Pro"/>
              <a:sym typeface="Source Sans Pr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0">
                                            <p:txEl>
                                              <p:pRg end="1" st="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27"/>
          <p:cNvSpPr txBox="1"/>
          <p:nvPr/>
        </p:nvSpPr>
        <p:spPr>
          <a:xfrm>
            <a:off x="0" y="327495"/>
            <a:ext cx="9087600" cy="2427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Font typeface="Franklin Gothic"/>
              <a:buNone/>
            </a:pPr>
            <a:r>
              <a:rPr b="1" i="0" lang="en-US" sz="4800" u="none" cap="none" strike="noStrike">
                <a:solidFill>
                  <a:srgbClr val="006899"/>
                </a:solidFill>
                <a:latin typeface="Source Sans Pro"/>
                <a:ea typeface="Source Sans Pro"/>
                <a:cs typeface="Source Sans Pro"/>
                <a:sym typeface="Source Sans Pro"/>
              </a:rPr>
              <a:t>Reference your Climate Action Plan often</a:t>
            </a:r>
            <a:r>
              <a:rPr b="1" lang="en-US" sz="4800">
                <a:solidFill>
                  <a:srgbClr val="006899"/>
                </a:solidFill>
                <a:latin typeface="Source Sans Pro"/>
                <a:ea typeface="Source Sans Pro"/>
                <a:cs typeface="Source Sans Pro"/>
                <a:sym typeface="Source Sans Pro"/>
              </a:rPr>
              <a:t> and</a:t>
            </a:r>
            <a:r>
              <a:rPr b="1" i="0" lang="en-US" sz="4800" u="none" cap="none" strike="noStrike">
                <a:solidFill>
                  <a:srgbClr val="006899"/>
                </a:solidFill>
                <a:latin typeface="Source Sans Pro"/>
                <a:ea typeface="Source Sans Pro"/>
                <a:cs typeface="Source Sans Pro"/>
                <a:sym typeface="Source Sans Pro"/>
              </a:rPr>
              <a:t> have it available at all of your meetings! </a:t>
            </a:r>
            <a:endParaRPr>
              <a:solidFill>
                <a:srgbClr val="006899"/>
              </a:solidFill>
              <a:latin typeface="Source Sans Pro"/>
              <a:ea typeface="Source Sans Pro"/>
              <a:cs typeface="Source Sans Pro"/>
              <a:sym typeface="Source Sans Pro"/>
            </a:endParaRPr>
          </a:p>
        </p:txBody>
      </p:sp>
      <p:pic>
        <p:nvPicPr>
          <p:cNvPr id="188" name="Google Shape;188;p27"/>
          <p:cNvPicPr preferRelativeResize="0"/>
          <p:nvPr/>
        </p:nvPicPr>
        <p:blipFill rotWithShape="1">
          <a:blip r:embed="rId3">
            <a:alphaModFix/>
          </a:blip>
          <a:srcRect b="12894" l="19814" r="19959" t="16137"/>
          <a:stretch/>
        </p:blipFill>
        <p:spPr>
          <a:xfrm>
            <a:off x="1676938" y="2755400"/>
            <a:ext cx="5733725" cy="38006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28"/>
          <p:cNvSpPr txBox="1"/>
          <p:nvPr>
            <p:ph type="title"/>
          </p:nvPr>
        </p:nvSpPr>
        <p:spPr>
          <a:xfrm>
            <a:off x="696125" y="1920254"/>
            <a:ext cx="8229600" cy="2865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Font typeface="Century Gothic"/>
              <a:buNone/>
            </a:pPr>
            <a:r>
              <a:rPr b="1" lang="en-US" sz="9600">
                <a:solidFill>
                  <a:srgbClr val="F16541"/>
                </a:solidFill>
                <a:latin typeface="Source Sans Pro"/>
                <a:ea typeface="Source Sans Pro"/>
                <a:cs typeface="Source Sans Pro"/>
                <a:sym typeface="Source Sans Pro"/>
              </a:rPr>
              <a:t>DOCUMENT EVERYTHING!!</a:t>
            </a:r>
            <a:endParaRPr b="1" sz="9600">
              <a:solidFill>
                <a:srgbClr val="F16541"/>
              </a:solidFill>
              <a:latin typeface="Source Sans Pro"/>
              <a:ea typeface="Source Sans Pro"/>
              <a:cs typeface="Source Sans Pro"/>
              <a:sym typeface="Source Sans Pr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29"/>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Font typeface="Century Gothic"/>
              <a:buNone/>
            </a:pPr>
            <a:r>
              <a:rPr b="1" lang="en-US" sz="9600">
                <a:solidFill>
                  <a:srgbClr val="9E9E9E"/>
                </a:solidFill>
                <a:latin typeface="Source Sans Pro"/>
                <a:ea typeface="Source Sans Pro"/>
                <a:cs typeface="Source Sans Pro"/>
                <a:sym typeface="Source Sans Pro"/>
              </a:rPr>
              <a:t>QUESTIONS</a:t>
            </a:r>
            <a:r>
              <a:rPr b="1" lang="en-US" sz="9600">
                <a:solidFill>
                  <a:srgbClr val="F16541"/>
                </a:solidFill>
                <a:latin typeface="Source Sans Pro"/>
                <a:ea typeface="Source Sans Pro"/>
                <a:cs typeface="Source Sans Pro"/>
                <a:sym typeface="Source Sans Pro"/>
              </a:rPr>
              <a:t>?</a:t>
            </a:r>
            <a:endParaRPr sz="9600">
              <a:solidFill>
                <a:srgbClr val="F16541"/>
              </a:solidFill>
              <a:latin typeface="Source Sans Pro"/>
              <a:ea typeface="Source Sans Pro"/>
              <a:cs typeface="Source Sans Pro"/>
              <a:sym typeface="Source Sans Pro"/>
            </a:endParaRPr>
          </a:p>
        </p:txBody>
      </p:sp>
      <p:pic>
        <p:nvPicPr>
          <p:cNvPr id="201" name="Google Shape;201;p29"/>
          <p:cNvPicPr preferRelativeResize="0"/>
          <p:nvPr/>
        </p:nvPicPr>
        <p:blipFill rotWithShape="1">
          <a:blip r:embed="rId3">
            <a:alphaModFix/>
          </a:blip>
          <a:srcRect b="12863" l="20057" r="19526" t="15911"/>
          <a:stretch/>
        </p:blipFill>
        <p:spPr>
          <a:xfrm>
            <a:off x="1176963" y="1869075"/>
            <a:ext cx="6790075" cy="450287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pic>
        <p:nvPicPr>
          <p:cNvPr id="207" name="Google Shape;207;p30"/>
          <p:cNvPicPr preferRelativeResize="0"/>
          <p:nvPr/>
        </p:nvPicPr>
        <p:blipFill rotWithShape="1">
          <a:blip r:embed="rId3">
            <a:alphaModFix/>
          </a:blip>
          <a:srcRect b="13352" l="19582" r="19866" t="15432"/>
          <a:stretch/>
        </p:blipFill>
        <p:spPr>
          <a:xfrm>
            <a:off x="-128550" y="0"/>
            <a:ext cx="9272549" cy="6858000"/>
          </a:xfrm>
          <a:prstGeom prst="rect">
            <a:avLst/>
          </a:prstGeom>
          <a:noFill/>
          <a:ln>
            <a:noFill/>
          </a:ln>
        </p:spPr>
      </p:pic>
      <p:sp>
        <p:nvSpPr>
          <p:cNvPr id="208" name="Google Shape;208;p30"/>
          <p:cNvSpPr txBox="1"/>
          <p:nvPr/>
        </p:nvSpPr>
        <p:spPr>
          <a:xfrm>
            <a:off x="4796100" y="4702425"/>
            <a:ext cx="5262300" cy="213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500">
                <a:latin typeface="Calibri"/>
                <a:ea typeface="Calibri"/>
                <a:cs typeface="Calibri"/>
                <a:sym typeface="Calibri"/>
              </a:rPr>
              <a:t>What’s Next?</a:t>
            </a:r>
            <a:endParaRPr b="1" sz="2500">
              <a:latin typeface="Calibri"/>
              <a:ea typeface="Calibri"/>
              <a:cs typeface="Calibri"/>
              <a:sym typeface="Calibri"/>
            </a:endParaRPr>
          </a:p>
          <a:p>
            <a:pPr indent="0" lvl="0" marL="0" rtl="0" algn="l">
              <a:spcBef>
                <a:spcPts val="0"/>
              </a:spcBef>
              <a:spcAft>
                <a:spcPts val="0"/>
              </a:spcAft>
              <a:buNone/>
            </a:pPr>
            <a:r>
              <a:t/>
            </a:r>
            <a:endParaRPr b="1" sz="2500">
              <a:latin typeface="Calibri"/>
              <a:ea typeface="Calibri"/>
              <a:cs typeface="Calibri"/>
              <a:sym typeface="Calibri"/>
            </a:endParaRPr>
          </a:p>
          <a:p>
            <a:pPr indent="0" lvl="0" marL="0" rtl="0" algn="l">
              <a:spcBef>
                <a:spcPts val="0"/>
              </a:spcBef>
              <a:spcAft>
                <a:spcPts val="0"/>
              </a:spcAft>
              <a:buNone/>
            </a:pPr>
            <a:r>
              <a:rPr b="1" lang="en-US" sz="2500">
                <a:latin typeface="Calibri"/>
                <a:ea typeface="Calibri"/>
                <a:cs typeface="Calibri"/>
                <a:sym typeface="Calibri"/>
              </a:rPr>
              <a:t>Making your CAP - 45 minutes</a:t>
            </a:r>
            <a:endParaRPr b="1" sz="2500">
              <a:latin typeface="Calibri"/>
              <a:ea typeface="Calibri"/>
              <a:cs typeface="Calibri"/>
              <a:sym typeface="Calibri"/>
            </a:endParaRPr>
          </a:p>
          <a:p>
            <a:pPr indent="0" lvl="0" marL="0" rtl="0" algn="l">
              <a:spcBef>
                <a:spcPts val="0"/>
              </a:spcBef>
              <a:spcAft>
                <a:spcPts val="0"/>
              </a:spcAft>
              <a:buNone/>
            </a:pPr>
            <a:r>
              <a:rPr b="1" lang="en-US" sz="2500">
                <a:latin typeface="Calibri"/>
                <a:ea typeface="Calibri"/>
                <a:cs typeface="Calibri"/>
                <a:sym typeface="Calibri"/>
              </a:rPr>
              <a:t>Group Share Out - 10 minutes</a:t>
            </a:r>
            <a:endParaRPr b="1" sz="2500">
              <a:latin typeface="Calibri"/>
              <a:ea typeface="Calibri"/>
              <a:cs typeface="Calibri"/>
              <a:sym typeface="Calibri"/>
            </a:endParaRPr>
          </a:p>
          <a:p>
            <a:pPr indent="0" lvl="0" marL="0" rtl="0" algn="l">
              <a:spcBef>
                <a:spcPts val="0"/>
              </a:spcBef>
              <a:spcAft>
                <a:spcPts val="0"/>
              </a:spcAft>
              <a:buNone/>
            </a:pPr>
            <a:r>
              <a:rPr b="1" lang="en-US" sz="2500">
                <a:latin typeface="Calibri"/>
                <a:ea typeface="Calibri"/>
                <a:cs typeface="Calibri"/>
                <a:sym typeface="Calibri"/>
              </a:rPr>
              <a:t>Next Steps - 5 minutes</a:t>
            </a:r>
            <a:endParaRPr b="1" sz="2500">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31"/>
          <p:cNvSpPr txBox="1"/>
          <p:nvPr>
            <p:ph type="title"/>
          </p:nvPr>
        </p:nvSpPr>
        <p:spPr>
          <a:xfrm>
            <a:off x="457200" y="274637"/>
            <a:ext cx="82296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5" name="Google Shape;215;p31"/>
          <p:cNvSpPr txBox="1"/>
          <p:nvPr/>
        </p:nvSpPr>
        <p:spPr>
          <a:xfrm>
            <a:off x="228225" y="2029275"/>
            <a:ext cx="8750100" cy="1670400"/>
          </a:xfrm>
          <a:prstGeom prst="rect">
            <a:avLst/>
          </a:prstGeom>
          <a:solidFill>
            <a:srgbClr val="FFD966"/>
          </a:solid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US" sz="3000">
                <a:latin typeface="Calibri"/>
                <a:ea typeface="Calibri"/>
                <a:cs typeface="Calibri"/>
                <a:sym typeface="Calibri"/>
              </a:rPr>
              <a:t>Add information from your summit on what Climate Action Plan follow-up resources and support are available to students. </a:t>
            </a:r>
            <a:endParaRPr b="1" sz="3000">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grpSp>
        <p:nvGrpSpPr>
          <p:cNvPr id="96" name="Google Shape;96;p14"/>
          <p:cNvGrpSpPr/>
          <p:nvPr/>
        </p:nvGrpSpPr>
        <p:grpSpPr>
          <a:xfrm>
            <a:off x="193574" y="1651550"/>
            <a:ext cx="8950500" cy="3554946"/>
            <a:chOff x="1457903" y="1650602"/>
            <a:chExt cx="7756738" cy="3554946"/>
          </a:xfrm>
        </p:grpSpPr>
        <p:grpSp>
          <p:nvGrpSpPr>
            <p:cNvPr id="97" name="Google Shape;97;p14"/>
            <p:cNvGrpSpPr/>
            <p:nvPr/>
          </p:nvGrpSpPr>
          <p:grpSpPr>
            <a:xfrm>
              <a:off x="4073675" y="1650602"/>
              <a:ext cx="5140966" cy="3554946"/>
              <a:chOff x="4546850" y="1709285"/>
              <a:chExt cx="4649933" cy="3215400"/>
            </a:xfrm>
          </p:grpSpPr>
          <p:sp>
            <p:nvSpPr>
              <p:cNvPr id="98" name="Google Shape;98;p14"/>
              <p:cNvSpPr txBox="1"/>
              <p:nvPr/>
            </p:nvSpPr>
            <p:spPr>
              <a:xfrm>
                <a:off x="4679683" y="1709285"/>
                <a:ext cx="4517100" cy="3215400"/>
              </a:xfrm>
              <a:prstGeom prst="rect">
                <a:avLst/>
              </a:prstGeom>
              <a:noFill/>
              <a:ln>
                <a:noFill/>
              </a:ln>
            </p:spPr>
            <p:txBody>
              <a:bodyPr anchorCtr="0" anchor="t" bIns="45700" lIns="91425" spcFirstLastPara="1" rIns="91425" wrap="square" tIns="45700">
                <a:noAutofit/>
              </a:bodyPr>
              <a:lstStyle/>
              <a:p>
                <a:pPr indent="-419100" lvl="0" marL="457200" marR="0" rtl="0" algn="l">
                  <a:lnSpc>
                    <a:spcPct val="150000"/>
                  </a:lnSpc>
                  <a:spcBef>
                    <a:spcPts val="0"/>
                  </a:spcBef>
                  <a:spcAft>
                    <a:spcPts val="0"/>
                  </a:spcAft>
                  <a:buClr>
                    <a:srgbClr val="006899"/>
                  </a:buClr>
                  <a:buSzPts val="3000"/>
                  <a:buFont typeface="Franklin Gothic"/>
                  <a:buChar char="●"/>
                </a:pPr>
                <a:r>
                  <a:rPr lang="en-US" sz="3000">
                    <a:solidFill>
                      <a:srgbClr val="006899"/>
                    </a:solidFill>
                    <a:latin typeface="Franklin Gothic"/>
                    <a:ea typeface="Franklin Gothic"/>
                    <a:cs typeface="Franklin Gothic"/>
                    <a:sym typeface="Franklin Gothic"/>
                  </a:rPr>
                  <a:t>Introduction</a:t>
                </a:r>
                <a:endParaRPr sz="3000">
                  <a:solidFill>
                    <a:srgbClr val="006899"/>
                  </a:solidFill>
                  <a:latin typeface="Franklin Gothic"/>
                  <a:ea typeface="Franklin Gothic"/>
                  <a:cs typeface="Franklin Gothic"/>
                  <a:sym typeface="Franklin Gothic"/>
                </a:endParaRPr>
              </a:p>
              <a:p>
                <a:pPr indent="-419100" lvl="0" marL="457200" marR="0" rtl="0" algn="l">
                  <a:lnSpc>
                    <a:spcPct val="150000"/>
                  </a:lnSpc>
                  <a:spcBef>
                    <a:spcPts val="0"/>
                  </a:spcBef>
                  <a:spcAft>
                    <a:spcPts val="0"/>
                  </a:spcAft>
                  <a:buClr>
                    <a:srgbClr val="006899"/>
                  </a:buClr>
                  <a:buSzPts val="3000"/>
                  <a:buFont typeface="Franklin Gothic"/>
                  <a:buChar char="●"/>
                </a:pPr>
                <a:r>
                  <a:rPr lang="en-US" sz="3000">
                    <a:solidFill>
                      <a:srgbClr val="006899"/>
                    </a:solidFill>
                    <a:latin typeface="Franklin Gothic"/>
                    <a:ea typeface="Franklin Gothic"/>
                    <a:cs typeface="Franklin Gothic"/>
                    <a:sym typeface="Franklin Gothic"/>
                  </a:rPr>
                  <a:t>How To CAP</a:t>
                </a:r>
                <a:endParaRPr sz="3000">
                  <a:solidFill>
                    <a:srgbClr val="006899"/>
                  </a:solidFill>
                  <a:latin typeface="Franklin Gothic"/>
                  <a:ea typeface="Franklin Gothic"/>
                  <a:cs typeface="Franklin Gothic"/>
                  <a:sym typeface="Franklin Gothic"/>
                </a:endParaRPr>
              </a:p>
              <a:p>
                <a:pPr indent="-419100" lvl="0" marL="457200" marR="0" rtl="0" algn="l">
                  <a:lnSpc>
                    <a:spcPct val="150000"/>
                  </a:lnSpc>
                  <a:spcBef>
                    <a:spcPts val="0"/>
                  </a:spcBef>
                  <a:spcAft>
                    <a:spcPts val="0"/>
                  </a:spcAft>
                  <a:buClr>
                    <a:srgbClr val="006899"/>
                  </a:buClr>
                  <a:buSzPts val="3000"/>
                  <a:buFont typeface="Franklin Gothic"/>
                  <a:buChar char="●"/>
                </a:pPr>
                <a:r>
                  <a:rPr lang="en-US" sz="3000">
                    <a:solidFill>
                      <a:srgbClr val="006899"/>
                    </a:solidFill>
                    <a:latin typeface="Franklin Gothic"/>
                    <a:ea typeface="Franklin Gothic"/>
                    <a:cs typeface="Franklin Gothic"/>
                    <a:sym typeface="Franklin Gothic"/>
                  </a:rPr>
                  <a:t>Making your CAP!</a:t>
                </a:r>
                <a:endParaRPr sz="3000">
                  <a:solidFill>
                    <a:srgbClr val="006899"/>
                  </a:solidFill>
                  <a:latin typeface="Franklin Gothic"/>
                  <a:ea typeface="Franklin Gothic"/>
                  <a:cs typeface="Franklin Gothic"/>
                  <a:sym typeface="Franklin Gothic"/>
                </a:endParaRPr>
              </a:p>
              <a:p>
                <a:pPr indent="-419100" lvl="0" marL="457200" marR="0" rtl="0" algn="l">
                  <a:lnSpc>
                    <a:spcPct val="150000"/>
                  </a:lnSpc>
                  <a:spcBef>
                    <a:spcPts val="0"/>
                  </a:spcBef>
                  <a:spcAft>
                    <a:spcPts val="0"/>
                  </a:spcAft>
                  <a:buClr>
                    <a:srgbClr val="006899"/>
                  </a:buClr>
                  <a:buSzPts val="3000"/>
                  <a:buFont typeface="Franklin Gothic"/>
                  <a:buChar char="●"/>
                </a:pPr>
                <a:r>
                  <a:rPr lang="en-US" sz="3000">
                    <a:solidFill>
                      <a:srgbClr val="006899"/>
                    </a:solidFill>
                    <a:latin typeface="Franklin Gothic"/>
                    <a:ea typeface="Franklin Gothic"/>
                    <a:cs typeface="Franklin Gothic"/>
                    <a:sym typeface="Franklin Gothic"/>
                  </a:rPr>
                  <a:t>Group Share Out</a:t>
                </a:r>
                <a:endParaRPr sz="3000">
                  <a:solidFill>
                    <a:srgbClr val="006899"/>
                  </a:solidFill>
                  <a:latin typeface="Franklin Gothic"/>
                  <a:ea typeface="Franklin Gothic"/>
                  <a:cs typeface="Franklin Gothic"/>
                  <a:sym typeface="Franklin Gothic"/>
                </a:endParaRPr>
              </a:p>
              <a:p>
                <a:pPr indent="-419100" lvl="0" marL="457200" marR="0" rtl="0" algn="l">
                  <a:lnSpc>
                    <a:spcPct val="150000"/>
                  </a:lnSpc>
                  <a:spcBef>
                    <a:spcPts val="0"/>
                  </a:spcBef>
                  <a:spcAft>
                    <a:spcPts val="0"/>
                  </a:spcAft>
                  <a:buClr>
                    <a:srgbClr val="006899"/>
                  </a:buClr>
                  <a:buSzPts val="3000"/>
                  <a:buFont typeface="Franklin Gothic"/>
                  <a:buChar char="●"/>
                </a:pPr>
                <a:r>
                  <a:rPr lang="en-US" sz="3000">
                    <a:solidFill>
                      <a:srgbClr val="006899"/>
                    </a:solidFill>
                    <a:latin typeface="Franklin Gothic"/>
                    <a:ea typeface="Franklin Gothic"/>
                    <a:cs typeface="Franklin Gothic"/>
                    <a:sym typeface="Franklin Gothic"/>
                  </a:rPr>
                  <a:t>Resources &amp; Next Steps</a:t>
                </a:r>
                <a:endParaRPr sz="3000">
                  <a:solidFill>
                    <a:srgbClr val="006899"/>
                  </a:solidFill>
                  <a:latin typeface="Franklin Gothic"/>
                  <a:ea typeface="Franklin Gothic"/>
                  <a:cs typeface="Franklin Gothic"/>
                  <a:sym typeface="Franklin Gothic"/>
                </a:endParaRPr>
              </a:p>
              <a:p>
                <a:pPr indent="0" lvl="0" marL="0" marR="0" rtl="0" algn="l">
                  <a:lnSpc>
                    <a:spcPct val="150000"/>
                  </a:lnSpc>
                  <a:spcBef>
                    <a:spcPts val="0"/>
                  </a:spcBef>
                  <a:spcAft>
                    <a:spcPts val="0"/>
                  </a:spcAft>
                  <a:buNone/>
                </a:pPr>
                <a:r>
                  <a:t/>
                </a:r>
                <a:endParaRPr sz="3000">
                  <a:solidFill>
                    <a:srgbClr val="006899"/>
                  </a:solidFill>
                  <a:latin typeface="Franklin Gothic"/>
                  <a:ea typeface="Franklin Gothic"/>
                  <a:cs typeface="Franklin Gothic"/>
                  <a:sym typeface="Franklin Gothic"/>
                </a:endParaRPr>
              </a:p>
            </p:txBody>
          </p:sp>
          <p:cxnSp>
            <p:nvCxnSpPr>
              <p:cNvPr id="99" name="Google Shape;99;p14"/>
              <p:cNvCxnSpPr/>
              <p:nvPr/>
            </p:nvCxnSpPr>
            <p:spPr>
              <a:xfrm flipH="1">
                <a:off x="4546850" y="1936035"/>
                <a:ext cx="18600" cy="2761800"/>
              </a:xfrm>
              <a:prstGeom prst="straightConnector1">
                <a:avLst/>
              </a:prstGeom>
              <a:noFill/>
              <a:ln cap="flat" cmpd="sng" w="25400">
                <a:solidFill>
                  <a:srgbClr val="F16541"/>
                </a:solidFill>
                <a:prstDash val="solid"/>
                <a:miter lim="800000"/>
                <a:headEnd len="sm" w="sm" type="none"/>
                <a:tailEnd len="sm" w="sm" type="none"/>
              </a:ln>
            </p:spPr>
          </p:cxnSp>
        </p:grpSp>
        <p:sp>
          <p:nvSpPr>
            <p:cNvPr id="100" name="Google Shape;100;p14"/>
            <p:cNvSpPr/>
            <p:nvPr/>
          </p:nvSpPr>
          <p:spPr>
            <a:xfrm>
              <a:off x="1457903" y="2958590"/>
              <a:ext cx="2489400" cy="9387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lang="en-US" sz="5500">
                  <a:solidFill>
                    <a:srgbClr val="006899"/>
                  </a:solidFill>
                  <a:latin typeface="Source Sans Pro"/>
                  <a:ea typeface="Source Sans Pro"/>
                  <a:cs typeface="Source Sans Pro"/>
                  <a:sym typeface="Source Sans Pro"/>
                </a:rPr>
                <a:t>AGENDA</a:t>
              </a:r>
              <a:endParaRPr>
                <a:solidFill>
                  <a:srgbClr val="006899"/>
                </a:solidFill>
              </a:endParaRPr>
            </a:p>
          </p:txBody>
        </p:sp>
      </p:grpSp>
      <p:sp>
        <p:nvSpPr>
          <p:cNvPr id="101" name="Google Shape;101;p14"/>
          <p:cNvSpPr/>
          <p:nvPr/>
        </p:nvSpPr>
        <p:spPr>
          <a:xfrm>
            <a:off x="8732736" y="6457890"/>
            <a:ext cx="411300" cy="4002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lang="en-US" sz="2000">
                <a:solidFill>
                  <a:srgbClr val="D8D8D8"/>
                </a:solidFill>
                <a:latin typeface="Source Sans Pro"/>
                <a:ea typeface="Source Sans Pro"/>
                <a:cs typeface="Source Sans Pro"/>
                <a:sym typeface="Source Sans Pro"/>
              </a:rPr>
              <a:t>2</a:t>
            </a:r>
            <a:endParaRPr sz="2000">
              <a:solidFill>
                <a:srgbClr val="D8D8D8"/>
              </a:solidFill>
              <a:latin typeface="Source Sans Pro"/>
              <a:ea typeface="Source Sans Pro"/>
              <a:cs typeface="Source Sans Pro"/>
              <a:sym typeface="Source Sans Pro"/>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pic>
        <p:nvPicPr>
          <p:cNvPr id="221" name="Google Shape;221;p32"/>
          <p:cNvPicPr preferRelativeResize="0"/>
          <p:nvPr/>
        </p:nvPicPr>
        <p:blipFill rotWithShape="1">
          <a:blip r:embed="rId3">
            <a:alphaModFix/>
          </a:blip>
          <a:srcRect b="21068" l="23902" r="0" t="17758"/>
          <a:stretch/>
        </p:blipFill>
        <p:spPr>
          <a:xfrm>
            <a:off x="-330200" y="16925"/>
            <a:ext cx="9763349" cy="5886575"/>
          </a:xfrm>
          <a:prstGeom prst="rect">
            <a:avLst/>
          </a:prstGeom>
          <a:noFill/>
          <a:ln>
            <a:noFill/>
          </a:ln>
        </p:spPr>
      </p:pic>
      <p:sp>
        <p:nvSpPr>
          <p:cNvPr id="222" name="Google Shape;222;p32"/>
          <p:cNvSpPr txBox="1"/>
          <p:nvPr/>
        </p:nvSpPr>
        <p:spPr>
          <a:xfrm>
            <a:off x="196750" y="5987625"/>
            <a:ext cx="8283000" cy="154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500">
                <a:solidFill>
                  <a:srgbClr val="F16541"/>
                </a:solidFill>
                <a:latin typeface="Libre Franklin SemiBold"/>
                <a:ea typeface="Libre Franklin SemiBold"/>
                <a:cs typeface="Libre Franklin SemiBold"/>
                <a:sym typeface="Libre Franklin SemiBold"/>
              </a:rPr>
              <a:t>Your Youth Climate Summit Network</a:t>
            </a:r>
            <a:endParaRPr sz="3500">
              <a:solidFill>
                <a:srgbClr val="F16541"/>
              </a:solidFill>
              <a:latin typeface="Libre Franklin SemiBold"/>
              <a:ea typeface="Libre Franklin SemiBold"/>
              <a:cs typeface="Libre Franklin SemiBold"/>
              <a:sym typeface="Libre Franklin SemiBo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pic>
        <p:nvPicPr>
          <p:cNvPr id="106" name="Google Shape;106;p15"/>
          <p:cNvPicPr preferRelativeResize="0"/>
          <p:nvPr/>
        </p:nvPicPr>
        <p:blipFill>
          <a:blip r:embed="rId3">
            <a:alphaModFix/>
          </a:blip>
          <a:stretch>
            <a:fillRect/>
          </a:stretch>
        </p:blipFill>
        <p:spPr>
          <a:xfrm>
            <a:off x="3743975" y="3134525"/>
            <a:ext cx="5400024" cy="3600026"/>
          </a:xfrm>
          <a:prstGeom prst="rect">
            <a:avLst/>
          </a:prstGeom>
          <a:noFill/>
          <a:ln>
            <a:noFill/>
          </a:ln>
        </p:spPr>
      </p:pic>
      <p:pic>
        <p:nvPicPr>
          <p:cNvPr descr="IMG_4953.JPG" id="107" name="Google Shape;107;p15"/>
          <p:cNvPicPr preferRelativeResize="0"/>
          <p:nvPr/>
        </p:nvPicPr>
        <p:blipFill rotWithShape="1">
          <a:blip r:embed="rId4">
            <a:alphaModFix/>
          </a:blip>
          <a:srcRect b="0" l="7166" r="0" t="13651"/>
          <a:stretch/>
        </p:blipFill>
        <p:spPr>
          <a:xfrm>
            <a:off x="317925" y="302800"/>
            <a:ext cx="3936227" cy="4881700"/>
          </a:xfrm>
          <a:prstGeom prst="rect">
            <a:avLst/>
          </a:prstGeom>
          <a:noFill/>
          <a:ln>
            <a:noFill/>
          </a:ln>
        </p:spPr>
      </p:pic>
      <p:sp>
        <p:nvSpPr>
          <p:cNvPr id="108" name="Google Shape;108;p15"/>
          <p:cNvSpPr txBox="1"/>
          <p:nvPr/>
        </p:nvSpPr>
        <p:spPr>
          <a:xfrm>
            <a:off x="4642125" y="301000"/>
            <a:ext cx="3936300" cy="2833500"/>
          </a:xfrm>
          <a:prstGeom prst="rect">
            <a:avLst/>
          </a:prstGeom>
          <a:solidFill>
            <a:srgbClr val="FFD966"/>
          </a:solidFill>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i="1" lang="en-US" sz="3500">
                <a:latin typeface="Calibri"/>
                <a:ea typeface="Calibri"/>
                <a:cs typeface="Calibri"/>
                <a:sym typeface="Calibri"/>
              </a:rPr>
              <a:t>You can change this slide to have pictures of student-led projects in your region</a:t>
            </a:r>
            <a:endParaRPr b="1" i="1" sz="3500">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pic>
        <p:nvPicPr>
          <p:cNvPr id="114" name="Google Shape;114;p16"/>
          <p:cNvPicPr preferRelativeResize="0"/>
          <p:nvPr/>
        </p:nvPicPr>
        <p:blipFill rotWithShape="1">
          <a:blip r:embed="rId3">
            <a:alphaModFix/>
          </a:blip>
          <a:srcRect b="13132" l="19902" r="19678" t="16643"/>
          <a:stretch/>
        </p:blipFill>
        <p:spPr>
          <a:xfrm>
            <a:off x="772100" y="1385600"/>
            <a:ext cx="7599802" cy="4968551"/>
          </a:xfrm>
          <a:prstGeom prst="rect">
            <a:avLst/>
          </a:prstGeom>
          <a:noFill/>
          <a:ln>
            <a:noFill/>
          </a:ln>
        </p:spPr>
      </p:pic>
      <p:sp>
        <p:nvSpPr>
          <p:cNvPr id="115" name="Google Shape;115;p16"/>
          <p:cNvSpPr txBox="1"/>
          <p:nvPr/>
        </p:nvSpPr>
        <p:spPr>
          <a:xfrm>
            <a:off x="-793750" y="-76200"/>
            <a:ext cx="10794900" cy="3000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3800">
                <a:solidFill>
                  <a:srgbClr val="006899"/>
                </a:solidFill>
                <a:latin typeface="Source Sans Pro"/>
                <a:ea typeface="Source Sans Pro"/>
                <a:cs typeface="Source Sans Pro"/>
                <a:sym typeface="Source Sans Pro"/>
              </a:rPr>
              <a:t>STEP 1: Brainstorm.</a:t>
            </a:r>
            <a:endParaRPr b="1" sz="3800">
              <a:solidFill>
                <a:srgbClr val="006899"/>
              </a:solidFill>
              <a:latin typeface="Source Sans Pro"/>
              <a:ea typeface="Source Sans Pro"/>
              <a:cs typeface="Source Sans Pro"/>
              <a:sym typeface="Source Sans Pro"/>
            </a:endParaRPr>
          </a:p>
          <a:p>
            <a:pPr indent="0" lvl="0" marL="0" rtl="0" algn="ctr">
              <a:spcBef>
                <a:spcPts val="0"/>
              </a:spcBef>
              <a:spcAft>
                <a:spcPts val="0"/>
              </a:spcAft>
              <a:buNone/>
            </a:pPr>
            <a:r>
              <a:rPr b="1" lang="en-US" sz="3800">
                <a:solidFill>
                  <a:srgbClr val="006899"/>
                </a:solidFill>
                <a:latin typeface="Source Sans Pro"/>
                <a:ea typeface="Source Sans Pro"/>
                <a:cs typeface="Source Sans Pro"/>
                <a:sym typeface="Source Sans Pro"/>
              </a:rPr>
              <a:t>What Could Be Improved at Your School?</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17"/>
          <p:cNvSpPr txBox="1"/>
          <p:nvPr>
            <p:ph type="title"/>
          </p:nvPr>
        </p:nvSpPr>
        <p:spPr>
          <a:xfrm>
            <a:off x="457200" y="498262"/>
            <a:ext cx="8229600" cy="1143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Font typeface="Calibri"/>
              <a:buNone/>
            </a:pPr>
            <a:r>
              <a:rPr b="1" lang="en-US" sz="3800">
                <a:solidFill>
                  <a:srgbClr val="006899"/>
                </a:solidFill>
                <a:latin typeface="Source Sans Pro"/>
                <a:ea typeface="Source Sans Pro"/>
                <a:cs typeface="Source Sans Pro"/>
                <a:sym typeface="Source Sans Pro"/>
              </a:rPr>
              <a:t>STEP 2: </a:t>
            </a:r>
            <a:r>
              <a:rPr b="1" i="0" lang="en-US" sz="3800" u="none" cap="none" strike="noStrike">
                <a:solidFill>
                  <a:srgbClr val="006899"/>
                </a:solidFill>
                <a:latin typeface="Source Sans Pro"/>
                <a:ea typeface="Source Sans Pro"/>
                <a:cs typeface="Source Sans Pro"/>
                <a:sym typeface="Source Sans Pro"/>
              </a:rPr>
              <a:t>Develop</a:t>
            </a:r>
            <a:r>
              <a:rPr b="1" lang="en-US" sz="3800">
                <a:solidFill>
                  <a:srgbClr val="006899"/>
                </a:solidFill>
                <a:latin typeface="Source Sans Pro"/>
                <a:ea typeface="Source Sans Pro"/>
                <a:cs typeface="Source Sans Pro"/>
                <a:sym typeface="Source Sans Pro"/>
              </a:rPr>
              <a:t> a project idea from the brainstorm session.  What topic areas will this project cover?</a:t>
            </a:r>
            <a:endParaRPr i="0" sz="3800" u="none" cap="none" strike="noStrike">
              <a:solidFill>
                <a:srgbClr val="006899"/>
              </a:solidFill>
              <a:latin typeface="Source Sans Pro"/>
              <a:ea typeface="Source Sans Pro"/>
              <a:cs typeface="Source Sans Pro"/>
              <a:sym typeface="Source Sans Pro"/>
            </a:endParaRPr>
          </a:p>
        </p:txBody>
      </p:sp>
      <p:sp>
        <p:nvSpPr>
          <p:cNvPr id="121" name="Google Shape;121;p17"/>
          <p:cNvSpPr txBox="1"/>
          <p:nvPr>
            <p:ph idx="1" type="body"/>
          </p:nvPr>
        </p:nvSpPr>
        <p:spPr>
          <a:xfrm>
            <a:off x="168825" y="2388275"/>
            <a:ext cx="3981000" cy="4661400"/>
          </a:xfrm>
          <a:prstGeom prst="rect">
            <a:avLst/>
          </a:prstGeom>
          <a:noFill/>
          <a:ln>
            <a:noFill/>
          </a:ln>
        </p:spPr>
        <p:txBody>
          <a:bodyPr anchorCtr="0" anchor="t" bIns="91425" lIns="91425" spcFirstLastPara="1" rIns="91425" wrap="square" tIns="91425">
            <a:noAutofit/>
          </a:bodyPr>
          <a:lstStyle/>
          <a:p>
            <a:pPr indent="-457200" lvl="0" marL="457200" marR="0" rtl="0" algn="l">
              <a:lnSpc>
                <a:spcPct val="100000"/>
              </a:lnSpc>
              <a:spcBef>
                <a:spcPts val="0"/>
              </a:spcBef>
              <a:spcAft>
                <a:spcPts val="0"/>
              </a:spcAft>
              <a:buClr>
                <a:srgbClr val="F16541"/>
              </a:buClr>
              <a:buSzPts val="3600"/>
              <a:buFont typeface="Source Sans Pro"/>
              <a:buChar char="❏"/>
            </a:pPr>
            <a:r>
              <a:rPr b="1" baseline="30000" lang="en-US" sz="3600">
                <a:solidFill>
                  <a:srgbClr val="9E9E9E"/>
                </a:solidFill>
                <a:latin typeface="Source Sans Pro"/>
                <a:ea typeface="Source Sans Pro"/>
                <a:cs typeface="Source Sans Pro"/>
                <a:sym typeface="Source Sans Pro"/>
              </a:rPr>
              <a:t>Energy Efficiency and Use</a:t>
            </a:r>
            <a:endParaRPr b="1" baseline="30000" sz="3600">
              <a:solidFill>
                <a:srgbClr val="9E9E9E"/>
              </a:solidFill>
              <a:latin typeface="Source Sans Pro"/>
              <a:ea typeface="Source Sans Pro"/>
              <a:cs typeface="Source Sans Pro"/>
              <a:sym typeface="Source Sans Pro"/>
            </a:endParaRPr>
          </a:p>
          <a:p>
            <a:pPr indent="-457200" lvl="0" marL="457200" marR="0" rtl="0" algn="l">
              <a:lnSpc>
                <a:spcPct val="100000"/>
              </a:lnSpc>
              <a:spcBef>
                <a:spcPts val="0"/>
              </a:spcBef>
              <a:spcAft>
                <a:spcPts val="0"/>
              </a:spcAft>
              <a:buClr>
                <a:srgbClr val="F16541"/>
              </a:buClr>
              <a:buSzPts val="3600"/>
              <a:buFont typeface="Source Sans Pro"/>
              <a:buChar char="❏"/>
            </a:pPr>
            <a:r>
              <a:rPr b="1" baseline="30000" lang="en-US" sz="3600">
                <a:solidFill>
                  <a:srgbClr val="9E9E9E"/>
                </a:solidFill>
                <a:latin typeface="Source Sans Pro"/>
                <a:ea typeface="Source Sans Pro"/>
                <a:cs typeface="Source Sans Pro"/>
                <a:sym typeface="Source Sans Pro"/>
              </a:rPr>
              <a:t>Water Efficiency and Use</a:t>
            </a:r>
            <a:endParaRPr b="1" baseline="30000" sz="3600">
              <a:solidFill>
                <a:srgbClr val="9E9E9E"/>
              </a:solidFill>
              <a:latin typeface="Source Sans Pro"/>
              <a:ea typeface="Source Sans Pro"/>
              <a:cs typeface="Source Sans Pro"/>
              <a:sym typeface="Source Sans Pro"/>
            </a:endParaRPr>
          </a:p>
          <a:p>
            <a:pPr indent="-457200" lvl="0" marL="457200" marR="0" rtl="0" algn="l">
              <a:lnSpc>
                <a:spcPct val="100000"/>
              </a:lnSpc>
              <a:spcBef>
                <a:spcPts val="0"/>
              </a:spcBef>
              <a:spcAft>
                <a:spcPts val="0"/>
              </a:spcAft>
              <a:buClr>
                <a:srgbClr val="F16541"/>
              </a:buClr>
              <a:buSzPts val="3600"/>
              <a:buFont typeface="Source Sans Pro"/>
              <a:buChar char="❏"/>
            </a:pPr>
            <a:r>
              <a:rPr b="1" baseline="30000" lang="en-US" sz="3600">
                <a:solidFill>
                  <a:srgbClr val="9E9E9E"/>
                </a:solidFill>
                <a:latin typeface="Source Sans Pro"/>
                <a:ea typeface="Source Sans Pro"/>
                <a:cs typeface="Source Sans Pro"/>
                <a:sym typeface="Source Sans Pro"/>
              </a:rPr>
              <a:t>School Gardening</a:t>
            </a:r>
            <a:endParaRPr b="1" baseline="30000" sz="3600">
              <a:solidFill>
                <a:srgbClr val="9E9E9E"/>
              </a:solidFill>
              <a:latin typeface="Source Sans Pro"/>
              <a:ea typeface="Source Sans Pro"/>
              <a:cs typeface="Source Sans Pro"/>
              <a:sym typeface="Source Sans Pro"/>
            </a:endParaRPr>
          </a:p>
          <a:p>
            <a:pPr indent="-457200" lvl="0" marL="457200" marR="0" rtl="0" algn="l">
              <a:lnSpc>
                <a:spcPct val="100000"/>
              </a:lnSpc>
              <a:spcBef>
                <a:spcPts val="0"/>
              </a:spcBef>
              <a:spcAft>
                <a:spcPts val="0"/>
              </a:spcAft>
              <a:buClr>
                <a:srgbClr val="F16541"/>
              </a:buClr>
              <a:buSzPts val="3600"/>
              <a:buFont typeface="Source Sans Pro"/>
              <a:buChar char="❏"/>
            </a:pPr>
            <a:r>
              <a:rPr b="1" baseline="30000" lang="en-US" sz="3600">
                <a:solidFill>
                  <a:srgbClr val="9E9E9E"/>
                </a:solidFill>
                <a:latin typeface="Source Sans Pro"/>
                <a:ea typeface="Source Sans Pro"/>
                <a:cs typeface="Source Sans Pro"/>
                <a:sym typeface="Source Sans Pro"/>
              </a:rPr>
              <a:t>Chemical Use</a:t>
            </a:r>
            <a:endParaRPr b="1" baseline="30000" sz="3600">
              <a:solidFill>
                <a:srgbClr val="9E9E9E"/>
              </a:solidFill>
              <a:latin typeface="Source Sans Pro"/>
              <a:ea typeface="Source Sans Pro"/>
              <a:cs typeface="Source Sans Pro"/>
              <a:sym typeface="Source Sans Pro"/>
            </a:endParaRPr>
          </a:p>
          <a:p>
            <a:pPr indent="-457200" lvl="0" marL="457200" marR="0" rtl="0" algn="l">
              <a:lnSpc>
                <a:spcPct val="100000"/>
              </a:lnSpc>
              <a:spcBef>
                <a:spcPts val="0"/>
              </a:spcBef>
              <a:spcAft>
                <a:spcPts val="0"/>
              </a:spcAft>
              <a:buClr>
                <a:srgbClr val="F16541"/>
              </a:buClr>
              <a:buSzPts val="3600"/>
              <a:buFont typeface="Source Sans Pro"/>
              <a:buChar char="❏"/>
            </a:pPr>
            <a:r>
              <a:rPr b="1" baseline="30000" lang="en-US" sz="3600">
                <a:solidFill>
                  <a:srgbClr val="9E9E9E"/>
                </a:solidFill>
                <a:latin typeface="Source Sans Pro"/>
                <a:ea typeface="Source Sans Pro"/>
                <a:cs typeface="Source Sans Pro"/>
                <a:sym typeface="Source Sans Pro"/>
              </a:rPr>
              <a:t>Local Food</a:t>
            </a:r>
            <a:endParaRPr b="1" baseline="30000" sz="3600">
              <a:solidFill>
                <a:srgbClr val="9E9E9E"/>
              </a:solidFill>
              <a:latin typeface="Source Sans Pro"/>
              <a:ea typeface="Source Sans Pro"/>
              <a:cs typeface="Source Sans Pro"/>
              <a:sym typeface="Source Sans Pro"/>
            </a:endParaRPr>
          </a:p>
          <a:p>
            <a:pPr indent="-457200" lvl="0" marL="457200" marR="0" rtl="0" algn="l">
              <a:lnSpc>
                <a:spcPct val="100000"/>
              </a:lnSpc>
              <a:spcBef>
                <a:spcPts val="0"/>
              </a:spcBef>
              <a:spcAft>
                <a:spcPts val="0"/>
              </a:spcAft>
              <a:buClr>
                <a:srgbClr val="F16541"/>
              </a:buClr>
              <a:buSzPts val="3600"/>
              <a:buFont typeface="Source Sans Pro"/>
              <a:buChar char="❏"/>
            </a:pPr>
            <a:r>
              <a:rPr b="1" baseline="30000" lang="en-US" sz="3600">
                <a:solidFill>
                  <a:srgbClr val="9E9E9E"/>
                </a:solidFill>
                <a:latin typeface="Source Sans Pro"/>
                <a:ea typeface="Source Sans Pro"/>
                <a:cs typeface="Source Sans Pro"/>
                <a:sym typeface="Source Sans Pro"/>
              </a:rPr>
              <a:t>Composting</a:t>
            </a:r>
            <a:endParaRPr b="1" baseline="30000" sz="3600">
              <a:solidFill>
                <a:srgbClr val="9E9E9E"/>
              </a:solidFill>
              <a:latin typeface="Source Sans Pro"/>
              <a:ea typeface="Source Sans Pro"/>
              <a:cs typeface="Source Sans Pro"/>
              <a:sym typeface="Source Sans Pro"/>
            </a:endParaRPr>
          </a:p>
          <a:p>
            <a:pPr indent="-457200" lvl="0" marL="457200" marR="0" rtl="0" algn="l">
              <a:lnSpc>
                <a:spcPct val="100000"/>
              </a:lnSpc>
              <a:spcBef>
                <a:spcPts val="0"/>
              </a:spcBef>
              <a:spcAft>
                <a:spcPts val="0"/>
              </a:spcAft>
              <a:buClr>
                <a:srgbClr val="F16541"/>
              </a:buClr>
              <a:buSzPts val="3600"/>
              <a:buFont typeface="Source Sans Pro"/>
              <a:buChar char="❏"/>
            </a:pPr>
            <a:r>
              <a:rPr b="1" baseline="30000" lang="en-US" sz="3600">
                <a:solidFill>
                  <a:srgbClr val="9E9E9E"/>
                </a:solidFill>
                <a:latin typeface="Source Sans Pro"/>
                <a:ea typeface="Source Sans Pro"/>
                <a:cs typeface="Source Sans Pro"/>
                <a:sym typeface="Source Sans Pro"/>
              </a:rPr>
              <a:t>Transportation</a:t>
            </a:r>
            <a:endParaRPr b="1" baseline="30000" sz="3600">
              <a:solidFill>
                <a:srgbClr val="9E9E9E"/>
              </a:solidFill>
              <a:latin typeface="Source Sans Pro"/>
              <a:ea typeface="Source Sans Pro"/>
              <a:cs typeface="Source Sans Pro"/>
              <a:sym typeface="Source Sans Pro"/>
            </a:endParaRPr>
          </a:p>
          <a:p>
            <a:pPr indent="0" lvl="0" marL="457200" marR="0" rtl="0" algn="l">
              <a:lnSpc>
                <a:spcPct val="100000"/>
              </a:lnSpc>
              <a:spcBef>
                <a:spcPts val="0"/>
              </a:spcBef>
              <a:spcAft>
                <a:spcPts val="0"/>
              </a:spcAft>
              <a:buNone/>
            </a:pPr>
            <a:r>
              <a:t/>
            </a:r>
            <a:endParaRPr b="1" baseline="30000" sz="3600">
              <a:solidFill>
                <a:srgbClr val="9E9E9E"/>
              </a:solidFill>
              <a:latin typeface="Source Sans Pro"/>
              <a:ea typeface="Source Sans Pro"/>
              <a:cs typeface="Source Sans Pro"/>
              <a:sym typeface="Source Sans Pro"/>
            </a:endParaRPr>
          </a:p>
          <a:p>
            <a:pPr indent="0" lvl="0" marL="0" marR="0" rtl="0" algn="l">
              <a:lnSpc>
                <a:spcPct val="100000"/>
              </a:lnSpc>
              <a:spcBef>
                <a:spcPts val="0"/>
              </a:spcBef>
              <a:spcAft>
                <a:spcPts val="0"/>
              </a:spcAft>
              <a:buNone/>
            </a:pPr>
            <a:r>
              <a:t/>
            </a:r>
            <a:endParaRPr b="1" baseline="30000" sz="3600">
              <a:solidFill>
                <a:schemeClr val="lt1"/>
              </a:solidFill>
              <a:latin typeface="Source Sans Pro"/>
              <a:ea typeface="Source Sans Pro"/>
              <a:cs typeface="Source Sans Pro"/>
              <a:sym typeface="Source Sans Pro"/>
            </a:endParaRPr>
          </a:p>
          <a:p>
            <a:pPr indent="0" lvl="0" marL="203200" marR="0" rtl="0" algn="l">
              <a:lnSpc>
                <a:spcPct val="100000"/>
              </a:lnSpc>
              <a:spcBef>
                <a:spcPts val="640"/>
              </a:spcBef>
              <a:spcAft>
                <a:spcPts val="0"/>
              </a:spcAft>
              <a:buClr>
                <a:schemeClr val="dk1"/>
              </a:buClr>
              <a:buFont typeface="Arial"/>
              <a:buNone/>
            </a:pPr>
            <a:r>
              <a:t/>
            </a:r>
            <a:endParaRPr b="0" i="0" sz="3600" u="none" cap="none" strike="noStrike">
              <a:solidFill>
                <a:schemeClr val="dk1"/>
              </a:solidFill>
              <a:latin typeface="Calibri"/>
              <a:ea typeface="Calibri"/>
              <a:cs typeface="Calibri"/>
              <a:sym typeface="Calibri"/>
            </a:endParaRPr>
          </a:p>
        </p:txBody>
      </p:sp>
      <p:sp>
        <p:nvSpPr>
          <p:cNvPr id="122" name="Google Shape;122;p17"/>
          <p:cNvSpPr txBox="1"/>
          <p:nvPr/>
        </p:nvSpPr>
        <p:spPr>
          <a:xfrm>
            <a:off x="4149825" y="2312075"/>
            <a:ext cx="4914600" cy="4526100"/>
          </a:xfrm>
          <a:prstGeom prst="rect">
            <a:avLst/>
          </a:prstGeom>
          <a:noFill/>
          <a:ln>
            <a:noFill/>
          </a:ln>
        </p:spPr>
        <p:txBody>
          <a:bodyPr anchorCtr="0" anchor="t" bIns="91425" lIns="91425" spcFirstLastPara="1" rIns="91425" wrap="square" tIns="91425">
            <a:noAutofit/>
          </a:bodyPr>
          <a:lstStyle/>
          <a:p>
            <a:pPr indent="-457200" lvl="0" marL="457200" marR="0" rtl="0" algn="l">
              <a:lnSpc>
                <a:spcPct val="100000"/>
              </a:lnSpc>
              <a:spcBef>
                <a:spcPts val="360"/>
              </a:spcBef>
              <a:spcAft>
                <a:spcPts val="0"/>
              </a:spcAft>
              <a:buClr>
                <a:srgbClr val="F16541"/>
              </a:buClr>
              <a:buSzPts val="3600"/>
              <a:buFont typeface="Franklin Gothic"/>
              <a:buChar char="❏"/>
            </a:pPr>
            <a:r>
              <a:rPr b="1" baseline="30000" lang="en-US" sz="3600">
                <a:solidFill>
                  <a:srgbClr val="9E9E9E"/>
                </a:solidFill>
                <a:latin typeface="Franklin Gothic"/>
                <a:ea typeface="Franklin Gothic"/>
                <a:cs typeface="Franklin Gothic"/>
                <a:sym typeface="Franklin Gothic"/>
              </a:rPr>
              <a:t>Policy</a:t>
            </a:r>
            <a:endParaRPr b="1" baseline="30000" sz="3600">
              <a:solidFill>
                <a:srgbClr val="9E9E9E"/>
              </a:solidFill>
              <a:latin typeface="Franklin Gothic"/>
              <a:ea typeface="Franklin Gothic"/>
              <a:cs typeface="Franklin Gothic"/>
              <a:sym typeface="Franklin Gothic"/>
            </a:endParaRPr>
          </a:p>
          <a:p>
            <a:pPr indent="-457200" lvl="0" marL="457200" marR="0" rtl="0" algn="l">
              <a:lnSpc>
                <a:spcPct val="100000"/>
              </a:lnSpc>
              <a:spcBef>
                <a:spcPts val="0"/>
              </a:spcBef>
              <a:spcAft>
                <a:spcPts val="0"/>
              </a:spcAft>
              <a:buClr>
                <a:srgbClr val="F16541"/>
              </a:buClr>
              <a:buSzPts val="3600"/>
              <a:buFont typeface="Franklin Gothic"/>
              <a:buChar char="❏"/>
            </a:pPr>
            <a:r>
              <a:rPr b="1" baseline="30000" lang="en-US" sz="3600">
                <a:solidFill>
                  <a:srgbClr val="9E9E9E"/>
                </a:solidFill>
                <a:latin typeface="Franklin Gothic"/>
                <a:ea typeface="Franklin Gothic"/>
                <a:cs typeface="Franklin Gothic"/>
                <a:sym typeface="Franklin Gothic"/>
              </a:rPr>
              <a:t>Waste Management</a:t>
            </a:r>
            <a:endParaRPr b="1" baseline="30000" sz="3600">
              <a:solidFill>
                <a:srgbClr val="9E9E9E"/>
              </a:solidFill>
              <a:latin typeface="Franklin Gothic"/>
              <a:ea typeface="Franklin Gothic"/>
              <a:cs typeface="Franklin Gothic"/>
              <a:sym typeface="Franklin Gothic"/>
            </a:endParaRPr>
          </a:p>
          <a:p>
            <a:pPr indent="-457200" lvl="0" marL="457200" marR="0" rtl="0" algn="l">
              <a:lnSpc>
                <a:spcPct val="100000"/>
              </a:lnSpc>
              <a:spcBef>
                <a:spcPts val="0"/>
              </a:spcBef>
              <a:spcAft>
                <a:spcPts val="0"/>
              </a:spcAft>
              <a:buClr>
                <a:srgbClr val="F16541"/>
              </a:buClr>
              <a:buSzPts val="3600"/>
              <a:buFont typeface="Franklin Gothic"/>
              <a:buChar char="❏"/>
            </a:pPr>
            <a:r>
              <a:rPr b="1" baseline="30000" lang="en-US" sz="3600">
                <a:solidFill>
                  <a:srgbClr val="9E9E9E"/>
                </a:solidFill>
                <a:latin typeface="Franklin Gothic"/>
                <a:ea typeface="Franklin Gothic"/>
                <a:cs typeface="Franklin Gothic"/>
                <a:sym typeface="Franklin Gothic"/>
              </a:rPr>
              <a:t>Curriculum</a:t>
            </a:r>
            <a:endParaRPr b="1" baseline="30000" sz="3600">
              <a:solidFill>
                <a:srgbClr val="9E9E9E"/>
              </a:solidFill>
              <a:latin typeface="Franklin Gothic"/>
              <a:ea typeface="Franklin Gothic"/>
              <a:cs typeface="Franklin Gothic"/>
              <a:sym typeface="Franklin Gothic"/>
            </a:endParaRPr>
          </a:p>
          <a:p>
            <a:pPr indent="-457200" lvl="0" marL="457200" marR="0" rtl="0" algn="l">
              <a:lnSpc>
                <a:spcPct val="100000"/>
              </a:lnSpc>
              <a:spcBef>
                <a:spcPts val="0"/>
              </a:spcBef>
              <a:spcAft>
                <a:spcPts val="0"/>
              </a:spcAft>
              <a:buClr>
                <a:srgbClr val="F16541"/>
              </a:buClr>
              <a:buSzPts val="3600"/>
              <a:buFont typeface="Franklin Gothic"/>
              <a:buChar char="❏"/>
            </a:pPr>
            <a:r>
              <a:rPr b="1" baseline="30000" lang="en-US" sz="3600">
                <a:solidFill>
                  <a:srgbClr val="9E9E9E"/>
                </a:solidFill>
                <a:latin typeface="Franklin Gothic"/>
                <a:ea typeface="Franklin Gothic"/>
                <a:cs typeface="Franklin Gothic"/>
                <a:sym typeface="Franklin Gothic"/>
              </a:rPr>
              <a:t>Community Engagement/Outreach</a:t>
            </a:r>
            <a:endParaRPr b="1" baseline="30000" sz="3600">
              <a:solidFill>
                <a:srgbClr val="9E9E9E"/>
              </a:solidFill>
              <a:latin typeface="Franklin Gothic"/>
              <a:ea typeface="Franklin Gothic"/>
              <a:cs typeface="Franklin Gothic"/>
              <a:sym typeface="Franklin Gothic"/>
            </a:endParaRPr>
          </a:p>
          <a:p>
            <a:pPr indent="-457200" lvl="0" marL="457200" marR="0" rtl="0" algn="l">
              <a:lnSpc>
                <a:spcPct val="100000"/>
              </a:lnSpc>
              <a:spcBef>
                <a:spcPts val="0"/>
              </a:spcBef>
              <a:spcAft>
                <a:spcPts val="0"/>
              </a:spcAft>
              <a:buClr>
                <a:srgbClr val="F16541"/>
              </a:buClr>
              <a:buSzPts val="3600"/>
              <a:buFont typeface="Franklin Gothic"/>
              <a:buChar char="❏"/>
            </a:pPr>
            <a:r>
              <a:rPr b="1" baseline="30000" lang="en-US" sz="3600">
                <a:solidFill>
                  <a:srgbClr val="9E9E9E"/>
                </a:solidFill>
                <a:latin typeface="Franklin Gothic"/>
                <a:ea typeface="Franklin Gothic"/>
                <a:cs typeface="Franklin Gothic"/>
                <a:sym typeface="Franklin Gothic"/>
              </a:rPr>
              <a:t>Other ______</a:t>
            </a:r>
            <a:endParaRPr b="1" baseline="30000" sz="3600">
              <a:solidFill>
                <a:srgbClr val="9E9E9E"/>
              </a:solidFill>
              <a:latin typeface="Franklin Gothic"/>
              <a:ea typeface="Franklin Gothic"/>
              <a:cs typeface="Franklin Gothic"/>
              <a:sym typeface="Franklin Gothic"/>
            </a:endParaRPr>
          </a:p>
          <a:p>
            <a:pPr indent="0" lvl="0" marL="0" rtl="0" algn="l">
              <a:spcBef>
                <a:spcPts val="0"/>
              </a:spcBef>
              <a:spcAft>
                <a:spcPts val="0"/>
              </a:spcAft>
              <a:buClr>
                <a:schemeClr val="dk1"/>
              </a:buClr>
              <a:buFont typeface="Arial"/>
              <a:buNone/>
            </a:pPr>
            <a:r>
              <a:t/>
            </a:r>
            <a:endParaRPr b="0" i="0" sz="3600" u="none" cap="none" strike="noStrike">
              <a:solidFill>
                <a:srgbClr val="9E9E9E"/>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18"/>
          <p:cNvSpPr txBox="1"/>
          <p:nvPr>
            <p:ph idx="1" type="body"/>
          </p:nvPr>
        </p:nvSpPr>
        <p:spPr>
          <a:xfrm>
            <a:off x="457200" y="1602545"/>
            <a:ext cx="82296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Font typeface="Arial"/>
              <a:buNone/>
            </a:pPr>
            <a:r>
              <a:t/>
            </a:r>
            <a:endParaRPr b="0" i="0" sz="3200" u="none" cap="none" strike="noStrike">
              <a:solidFill>
                <a:schemeClr val="lt1"/>
              </a:solidFill>
              <a:latin typeface="Calibri"/>
              <a:ea typeface="Calibri"/>
              <a:cs typeface="Calibri"/>
              <a:sym typeface="Calibri"/>
            </a:endParaRPr>
          </a:p>
          <a:p>
            <a:pPr indent="-342900" lvl="0" marL="342900" marR="0" rtl="0" algn="l">
              <a:lnSpc>
                <a:spcPct val="100000"/>
              </a:lnSpc>
              <a:spcBef>
                <a:spcPts val="640"/>
              </a:spcBef>
              <a:spcAft>
                <a:spcPts val="0"/>
              </a:spcAft>
              <a:buClr>
                <a:schemeClr val="dk1"/>
              </a:buClr>
              <a:buFont typeface="Arial"/>
              <a:buNone/>
            </a:pPr>
            <a:r>
              <a:t/>
            </a:r>
            <a:endParaRPr b="1" i="0" sz="2400" u="none" cap="none" strike="noStrike">
              <a:solidFill>
                <a:schemeClr val="lt1"/>
              </a:solidFill>
              <a:latin typeface="Franklin Gothic"/>
              <a:ea typeface="Franklin Gothic"/>
              <a:cs typeface="Franklin Gothic"/>
              <a:sym typeface="Franklin Gothic"/>
            </a:endParaRPr>
          </a:p>
          <a:p>
            <a:pPr indent="0" lvl="0" marL="0" marR="0" rtl="0" algn="l">
              <a:lnSpc>
                <a:spcPct val="100000"/>
              </a:lnSpc>
              <a:spcBef>
                <a:spcPts val="360"/>
              </a:spcBef>
              <a:spcAft>
                <a:spcPts val="0"/>
              </a:spcAft>
              <a:buClr>
                <a:schemeClr val="lt1"/>
              </a:buClr>
              <a:buFont typeface="Arial"/>
              <a:buNone/>
            </a:pPr>
            <a:r>
              <a:t/>
            </a:r>
            <a:endParaRPr b="1" baseline="30000" i="0" sz="2400" u="none" cap="none" strike="noStrike">
              <a:solidFill>
                <a:schemeClr val="lt1"/>
              </a:solidFill>
              <a:latin typeface="Franklin Gothic"/>
              <a:ea typeface="Franklin Gothic"/>
              <a:cs typeface="Franklin Gothic"/>
              <a:sym typeface="Franklin Gothic"/>
            </a:endParaRPr>
          </a:p>
          <a:p>
            <a:pPr indent="-342900" lvl="0" marL="342900" marR="0" rtl="0" algn="l">
              <a:lnSpc>
                <a:spcPct val="100000"/>
              </a:lnSpc>
              <a:spcBef>
                <a:spcPts val="360"/>
              </a:spcBef>
              <a:spcAft>
                <a:spcPts val="0"/>
              </a:spcAft>
              <a:buClr>
                <a:schemeClr val="dk1"/>
              </a:buClr>
              <a:buFont typeface="Arial"/>
              <a:buNone/>
            </a:pPr>
            <a:r>
              <a:t/>
            </a:r>
            <a:endParaRPr b="1" i="1" sz="1800" u="none" cap="none" strike="noStrike">
              <a:solidFill>
                <a:schemeClr val="lt1"/>
              </a:solidFill>
              <a:latin typeface="Times New Roman"/>
              <a:ea typeface="Times New Roman"/>
              <a:cs typeface="Times New Roman"/>
              <a:sym typeface="Times New Roman"/>
            </a:endParaRPr>
          </a:p>
        </p:txBody>
      </p:sp>
      <p:sp>
        <p:nvSpPr>
          <p:cNvPr id="129" name="Google Shape;129;p18"/>
          <p:cNvSpPr/>
          <p:nvPr/>
        </p:nvSpPr>
        <p:spPr>
          <a:xfrm>
            <a:off x="271500" y="153575"/>
            <a:ext cx="8872500" cy="64758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US" sz="3800">
                <a:solidFill>
                  <a:srgbClr val="006899"/>
                </a:solidFill>
                <a:latin typeface="Source Sans Pro"/>
                <a:ea typeface="Source Sans Pro"/>
                <a:cs typeface="Source Sans Pro"/>
                <a:sym typeface="Source Sans Pro"/>
              </a:rPr>
              <a:t>STEP 3: Set up 3-5 goals for this project that are:</a:t>
            </a:r>
            <a:endParaRPr b="1" sz="3800">
              <a:solidFill>
                <a:srgbClr val="006899"/>
              </a:solidFill>
              <a:latin typeface="Source Sans Pro"/>
              <a:ea typeface="Source Sans Pro"/>
              <a:cs typeface="Source Sans Pro"/>
              <a:sym typeface="Source Sans Pro"/>
            </a:endParaRPr>
          </a:p>
          <a:p>
            <a:pPr indent="-596900" lvl="0" marL="571500" marR="0" rtl="0" algn="l">
              <a:lnSpc>
                <a:spcPct val="100000"/>
              </a:lnSpc>
              <a:spcBef>
                <a:spcPts val="360"/>
              </a:spcBef>
              <a:spcAft>
                <a:spcPts val="0"/>
              </a:spcAft>
              <a:buClr>
                <a:srgbClr val="F16541"/>
              </a:buClr>
              <a:buSzPts val="4800"/>
              <a:buFont typeface="Source Sans Pro"/>
              <a:buChar char="✓"/>
            </a:pPr>
            <a:r>
              <a:rPr b="1" baseline="30000" i="0" lang="en-US" sz="4800" u="none" cap="none" strike="noStrike">
                <a:solidFill>
                  <a:srgbClr val="9E9E9E"/>
                </a:solidFill>
                <a:latin typeface="Source Sans Pro"/>
                <a:ea typeface="Source Sans Pro"/>
                <a:cs typeface="Source Sans Pro"/>
                <a:sym typeface="Source Sans Pro"/>
              </a:rPr>
              <a:t>SPECIFIC </a:t>
            </a:r>
            <a:endParaRPr sz="4800">
              <a:solidFill>
                <a:srgbClr val="9E9E9E"/>
              </a:solidFill>
              <a:latin typeface="Source Sans Pro"/>
              <a:ea typeface="Source Sans Pro"/>
              <a:cs typeface="Source Sans Pro"/>
              <a:sym typeface="Source Sans Pro"/>
            </a:endParaRPr>
          </a:p>
          <a:p>
            <a:pPr indent="-596900" lvl="0" marL="571500" marR="0" rtl="0" algn="l">
              <a:lnSpc>
                <a:spcPct val="100000"/>
              </a:lnSpc>
              <a:spcBef>
                <a:spcPts val="360"/>
              </a:spcBef>
              <a:spcAft>
                <a:spcPts val="0"/>
              </a:spcAft>
              <a:buClr>
                <a:srgbClr val="F16541"/>
              </a:buClr>
              <a:buSzPts val="4800"/>
              <a:buFont typeface="Source Sans Pro"/>
              <a:buChar char="✓"/>
            </a:pPr>
            <a:r>
              <a:rPr b="1" baseline="30000" i="0" lang="en-US" sz="4800" u="none" cap="none" strike="noStrike">
                <a:solidFill>
                  <a:srgbClr val="9E9E9E"/>
                </a:solidFill>
                <a:latin typeface="Source Sans Pro"/>
                <a:ea typeface="Source Sans Pro"/>
                <a:cs typeface="Source Sans Pro"/>
                <a:sym typeface="Source Sans Pro"/>
              </a:rPr>
              <a:t>MEASURABLE</a:t>
            </a:r>
            <a:endParaRPr sz="4800">
              <a:solidFill>
                <a:srgbClr val="9E9E9E"/>
              </a:solidFill>
              <a:latin typeface="Source Sans Pro"/>
              <a:ea typeface="Source Sans Pro"/>
              <a:cs typeface="Source Sans Pro"/>
              <a:sym typeface="Source Sans Pro"/>
            </a:endParaRPr>
          </a:p>
          <a:p>
            <a:pPr indent="-596900" lvl="0" marL="571500" marR="0" rtl="0" algn="l">
              <a:lnSpc>
                <a:spcPct val="100000"/>
              </a:lnSpc>
              <a:spcBef>
                <a:spcPts val="360"/>
              </a:spcBef>
              <a:spcAft>
                <a:spcPts val="0"/>
              </a:spcAft>
              <a:buClr>
                <a:srgbClr val="F16541"/>
              </a:buClr>
              <a:buSzPts val="4800"/>
              <a:buFont typeface="Source Sans Pro"/>
              <a:buChar char="✓"/>
            </a:pPr>
            <a:r>
              <a:rPr b="1" baseline="30000" i="0" lang="en-US" sz="4800" u="none" cap="none" strike="noStrike">
                <a:solidFill>
                  <a:srgbClr val="9E9E9E"/>
                </a:solidFill>
                <a:latin typeface="Source Sans Pro"/>
                <a:ea typeface="Source Sans Pro"/>
                <a:cs typeface="Source Sans Pro"/>
                <a:sym typeface="Source Sans Pro"/>
              </a:rPr>
              <a:t>ACHIEVABLE</a:t>
            </a:r>
            <a:endParaRPr sz="4800">
              <a:solidFill>
                <a:srgbClr val="9E9E9E"/>
              </a:solidFill>
              <a:latin typeface="Source Sans Pro"/>
              <a:ea typeface="Source Sans Pro"/>
              <a:cs typeface="Source Sans Pro"/>
              <a:sym typeface="Source Sans Pro"/>
            </a:endParaRPr>
          </a:p>
          <a:p>
            <a:pPr indent="-596900" lvl="0" marL="571500" marR="0" rtl="0" algn="l">
              <a:lnSpc>
                <a:spcPct val="100000"/>
              </a:lnSpc>
              <a:spcBef>
                <a:spcPts val="360"/>
              </a:spcBef>
              <a:spcAft>
                <a:spcPts val="0"/>
              </a:spcAft>
              <a:buClr>
                <a:srgbClr val="F16541"/>
              </a:buClr>
              <a:buSzPts val="4800"/>
              <a:buFont typeface="Source Sans Pro"/>
              <a:buChar char="✓"/>
            </a:pPr>
            <a:r>
              <a:rPr b="1" baseline="30000" i="0" lang="en-US" sz="4800" u="none" cap="none" strike="noStrike">
                <a:solidFill>
                  <a:srgbClr val="9E9E9E"/>
                </a:solidFill>
                <a:latin typeface="Source Sans Pro"/>
                <a:ea typeface="Source Sans Pro"/>
                <a:cs typeface="Source Sans Pro"/>
                <a:sym typeface="Source Sans Pro"/>
              </a:rPr>
              <a:t>REALISTIC</a:t>
            </a:r>
            <a:endParaRPr sz="4800">
              <a:solidFill>
                <a:srgbClr val="9E9E9E"/>
              </a:solidFill>
              <a:latin typeface="Source Sans Pro"/>
              <a:ea typeface="Source Sans Pro"/>
              <a:cs typeface="Source Sans Pro"/>
              <a:sym typeface="Source Sans Pro"/>
            </a:endParaRPr>
          </a:p>
          <a:p>
            <a:pPr indent="-596900" lvl="0" marL="571500" marR="0" rtl="0" algn="l">
              <a:lnSpc>
                <a:spcPct val="100000"/>
              </a:lnSpc>
              <a:spcBef>
                <a:spcPts val="360"/>
              </a:spcBef>
              <a:spcAft>
                <a:spcPts val="0"/>
              </a:spcAft>
              <a:buClr>
                <a:srgbClr val="F16541"/>
              </a:buClr>
              <a:buSzPts val="4800"/>
              <a:buFont typeface="Source Sans Pro"/>
              <a:buChar char="✓"/>
            </a:pPr>
            <a:r>
              <a:rPr b="1" baseline="30000" i="0" lang="en-US" sz="4800" u="none" cap="none" strike="noStrike">
                <a:solidFill>
                  <a:srgbClr val="9E9E9E"/>
                </a:solidFill>
                <a:latin typeface="Source Sans Pro"/>
                <a:ea typeface="Source Sans Pro"/>
                <a:cs typeface="Source Sans Pro"/>
                <a:sym typeface="Source Sans Pro"/>
              </a:rPr>
              <a:t>TIME-BOUND (achievable by a certain date)</a:t>
            </a:r>
            <a:endParaRPr b="1" baseline="30000" sz="4800">
              <a:solidFill>
                <a:srgbClr val="9E9E9E"/>
              </a:solidFill>
              <a:latin typeface="Source Sans Pro"/>
              <a:ea typeface="Source Sans Pro"/>
              <a:cs typeface="Source Sans Pro"/>
              <a:sym typeface="Source Sans Pro"/>
            </a:endParaRPr>
          </a:p>
          <a:p>
            <a:pPr indent="-596900" lvl="0" marL="571500" marR="0" rtl="0" algn="l">
              <a:lnSpc>
                <a:spcPct val="100000"/>
              </a:lnSpc>
              <a:spcBef>
                <a:spcPts val="360"/>
              </a:spcBef>
              <a:spcAft>
                <a:spcPts val="0"/>
              </a:spcAft>
              <a:buClr>
                <a:srgbClr val="F16541"/>
              </a:buClr>
              <a:buSzPts val="4800"/>
              <a:buFont typeface="Source Sans Pro"/>
              <a:buChar char="✓"/>
            </a:pPr>
            <a:r>
              <a:rPr b="1" baseline="30000" lang="en-US" sz="4800">
                <a:solidFill>
                  <a:srgbClr val="9E9E9E"/>
                </a:solidFill>
                <a:latin typeface="Source Sans Pro"/>
                <a:ea typeface="Source Sans Pro"/>
                <a:cs typeface="Source Sans Pro"/>
                <a:sym typeface="Source Sans Pro"/>
              </a:rPr>
              <a:t>INCLUSIVE</a:t>
            </a:r>
            <a:endParaRPr b="1" baseline="30000" sz="4800">
              <a:solidFill>
                <a:srgbClr val="9E9E9E"/>
              </a:solidFill>
              <a:latin typeface="Source Sans Pro"/>
              <a:ea typeface="Source Sans Pro"/>
              <a:cs typeface="Source Sans Pro"/>
              <a:sym typeface="Source Sans Pro"/>
            </a:endParaRPr>
          </a:p>
          <a:p>
            <a:pPr indent="-596900" lvl="0" marL="571500" marR="0" rtl="0" algn="l">
              <a:lnSpc>
                <a:spcPct val="100000"/>
              </a:lnSpc>
              <a:spcBef>
                <a:spcPts val="360"/>
              </a:spcBef>
              <a:spcAft>
                <a:spcPts val="0"/>
              </a:spcAft>
              <a:buClr>
                <a:srgbClr val="F16541"/>
              </a:buClr>
              <a:buSzPts val="4800"/>
              <a:buFont typeface="Source Sans Pro"/>
              <a:buChar char="✓"/>
            </a:pPr>
            <a:r>
              <a:rPr b="1" baseline="30000" lang="en-US" sz="4800">
                <a:solidFill>
                  <a:srgbClr val="9E9E9E"/>
                </a:solidFill>
                <a:latin typeface="Source Sans Pro"/>
                <a:ea typeface="Source Sans Pro"/>
                <a:cs typeface="Source Sans Pro"/>
                <a:sym typeface="Source Sans Pro"/>
              </a:rPr>
              <a:t>EQUITABLE</a:t>
            </a:r>
            <a:endParaRPr b="1" baseline="30000" sz="4800">
              <a:solidFill>
                <a:srgbClr val="9E9E9E"/>
              </a:solidFill>
              <a:latin typeface="Source Sans Pro"/>
              <a:ea typeface="Source Sans Pro"/>
              <a:cs typeface="Source Sans Pro"/>
              <a:sym typeface="Source Sans Pr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19"/>
          <p:cNvSpPr txBox="1"/>
          <p:nvPr/>
        </p:nvSpPr>
        <p:spPr>
          <a:xfrm>
            <a:off x="300975" y="1168550"/>
            <a:ext cx="8685300" cy="2644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2100">
                <a:solidFill>
                  <a:srgbClr val="F16541"/>
                </a:solidFill>
                <a:latin typeface="Source Sans Pro"/>
                <a:ea typeface="Source Sans Pro"/>
                <a:cs typeface="Source Sans Pro"/>
                <a:sym typeface="Source Sans Pro"/>
              </a:rPr>
              <a:t>S.M.A.R.T.I.E</a:t>
            </a:r>
            <a:endParaRPr b="1" sz="12100">
              <a:solidFill>
                <a:srgbClr val="F16541"/>
              </a:solidFill>
              <a:latin typeface="Source Sans Pro"/>
              <a:ea typeface="Source Sans Pro"/>
              <a:cs typeface="Source Sans Pro"/>
              <a:sym typeface="Source Sans Pro"/>
            </a:endParaRPr>
          </a:p>
          <a:p>
            <a:pPr indent="0" lvl="0" marL="0" rtl="0" algn="ctr">
              <a:spcBef>
                <a:spcPts val="0"/>
              </a:spcBef>
              <a:spcAft>
                <a:spcPts val="0"/>
              </a:spcAft>
              <a:buNone/>
            </a:pPr>
            <a:r>
              <a:rPr b="1" lang="en-US" sz="12000">
                <a:solidFill>
                  <a:srgbClr val="006899"/>
                </a:solidFill>
                <a:latin typeface="Source Sans Pro"/>
                <a:ea typeface="Source Sans Pro"/>
                <a:cs typeface="Source Sans Pro"/>
                <a:sym typeface="Source Sans Pro"/>
              </a:rPr>
              <a:t>Goals</a:t>
            </a:r>
            <a:endParaRPr b="1" sz="12000">
              <a:solidFill>
                <a:srgbClr val="006899"/>
              </a:solidFill>
              <a:latin typeface="Source Sans Pro"/>
              <a:ea typeface="Source Sans Pro"/>
              <a:cs typeface="Source Sans Pro"/>
              <a:sym typeface="Source Sans Pro"/>
            </a:endParaRPr>
          </a:p>
          <a:p>
            <a:pPr indent="0" lvl="0" marL="0" rtl="0" algn="l">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20"/>
          <p:cNvSpPr txBox="1"/>
          <p:nvPr/>
        </p:nvSpPr>
        <p:spPr>
          <a:xfrm>
            <a:off x="0" y="225090"/>
            <a:ext cx="9144000" cy="3165601"/>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Font typeface="Franklin Gothic"/>
              <a:buNone/>
            </a:pPr>
            <a:r>
              <a:rPr b="1" i="0" lang="en-US" sz="3800" u="none" cap="none" strike="noStrike">
                <a:solidFill>
                  <a:srgbClr val="006899"/>
                </a:solidFill>
                <a:latin typeface="Source Sans Pro"/>
                <a:ea typeface="Source Sans Pro"/>
                <a:cs typeface="Source Sans Pro"/>
                <a:sym typeface="Source Sans Pro"/>
              </a:rPr>
              <a:t> S</a:t>
            </a:r>
            <a:r>
              <a:rPr b="1" lang="en-US" sz="3800">
                <a:solidFill>
                  <a:srgbClr val="006899"/>
                </a:solidFill>
                <a:latin typeface="Source Sans Pro"/>
                <a:ea typeface="Source Sans Pro"/>
                <a:cs typeface="Source Sans Pro"/>
                <a:sym typeface="Source Sans Pro"/>
              </a:rPr>
              <a:t>TEP 4: </a:t>
            </a:r>
            <a:r>
              <a:rPr b="1" i="0" lang="en-US" sz="3800" u="none" cap="none" strike="noStrike">
                <a:solidFill>
                  <a:srgbClr val="006899"/>
                </a:solidFill>
                <a:latin typeface="Source Sans Pro"/>
                <a:ea typeface="Source Sans Pro"/>
                <a:cs typeface="Source Sans Pro"/>
                <a:sym typeface="Source Sans Pro"/>
              </a:rPr>
              <a:t>Who will make this project happen? Identify these people by name. </a:t>
            </a:r>
            <a:r>
              <a:rPr b="1" i="1" lang="en-US" sz="2500" u="none" cap="none" strike="noStrike">
                <a:solidFill>
                  <a:srgbClr val="006899"/>
                </a:solidFill>
                <a:latin typeface="Source Sans Pro"/>
                <a:ea typeface="Source Sans Pro"/>
                <a:cs typeface="Source Sans Pro"/>
                <a:sym typeface="Source Sans Pro"/>
              </a:rPr>
              <a:t>This checklist will help you think about possible participation.</a:t>
            </a:r>
            <a:endParaRPr b="1" sz="2500">
              <a:solidFill>
                <a:srgbClr val="006899"/>
              </a:solidFill>
              <a:latin typeface="Source Sans Pro"/>
              <a:ea typeface="Source Sans Pro"/>
              <a:cs typeface="Source Sans Pro"/>
              <a:sym typeface="Source Sans Pro"/>
            </a:endParaRPr>
          </a:p>
          <a:p>
            <a:pPr indent="0" lvl="0" marL="0" marR="0" rtl="0" algn="ctr">
              <a:lnSpc>
                <a:spcPct val="100000"/>
              </a:lnSpc>
              <a:spcBef>
                <a:spcPts val="0"/>
              </a:spcBef>
              <a:spcAft>
                <a:spcPts val="0"/>
              </a:spcAft>
              <a:buClr>
                <a:srgbClr val="000000"/>
              </a:buClr>
              <a:buFont typeface="Arial"/>
              <a:buNone/>
            </a:pPr>
            <a:r>
              <a:t/>
            </a:r>
            <a:endParaRPr b="1" i="0" sz="2800" u="none" cap="none" strike="noStrike">
              <a:solidFill>
                <a:srgbClr val="FFFFFF"/>
              </a:solidFill>
              <a:latin typeface="Source Sans Pro"/>
              <a:ea typeface="Source Sans Pro"/>
              <a:cs typeface="Source Sans Pro"/>
              <a:sym typeface="Source Sans Pro"/>
            </a:endParaRPr>
          </a:p>
          <a:p>
            <a:pPr indent="0" lvl="0" marL="0" marR="0" rtl="0" algn="ctr">
              <a:lnSpc>
                <a:spcPct val="100000"/>
              </a:lnSpc>
              <a:spcBef>
                <a:spcPts val="0"/>
              </a:spcBef>
              <a:spcAft>
                <a:spcPts val="0"/>
              </a:spcAft>
              <a:buClr>
                <a:srgbClr val="000000"/>
              </a:buClr>
              <a:buFont typeface="Arial"/>
              <a:buNone/>
            </a:pPr>
            <a:r>
              <a:t/>
            </a:r>
            <a:endParaRPr b="1" i="0" sz="2800" u="none" cap="none" strike="noStrike">
              <a:solidFill>
                <a:srgbClr val="FFFFFF"/>
              </a:solidFill>
              <a:latin typeface="Source Sans Pro"/>
              <a:ea typeface="Source Sans Pro"/>
              <a:cs typeface="Source Sans Pro"/>
              <a:sym typeface="Source Sans Pro"/>
            </a:endParaRPr>
          </a:p>
          <a:p>
            <a:pPr indent="0" lvl="0" marL="0" marR="0" rtl="0" algn="ctr">
              <a:lnSpc>
                <a:spcPct val="100000"/>
              </a:lnSpc>
              <a:spcBef>
                <a:spcPts val="0"/>
              </a:spcBef>
              <a:spcAft>
                <a:spcPts val="0"/>
              </a:spcAft>
              <a:buClr>
                <a:srgbClr val="000000"/>
              </a:buClr>
              <a:buFont typeface="Arial"/>
              <a:buNone/>
            </a:pPr>
            <a:r>
              <a:t/>
            </a:r>
            <a:endParaRPr b="1" i="0" sz="2800" u="none" cap="none" strike="noStrike">
              <a:solidFill>
                <a:srgbClr val="FFFFFF"/>
              </a:solidFill>
              <a:latin typeface="Source Sans Pro"/>
              <a:ea typeface="Source Sans Pro"/>
              <a:cs typeface="Source Sans Pro"/>
              <a:sym typeface="Source Sans Pro"/>
            </a:endParaRPr>
          </a:p>
          <a:p>
            <a:pPr indent="0" lvl="0" marL="0" marR="0" rtl="0" algn="ctr">
              <a:lnSpc>
                <a:spcPct val="100000"/>
              </a:lnSpc>
              <a:spcBef>
                <a:spcPts val="0"/>
              </a:spcBef>
              <a:spcAft>
                <a:spcPts val="0"/>
              </a:spcAft>
              <a:buClr>
                <a:srgbClr val="000000"/>
              </a:buClr>
              <a:buFont typeface="Arial"/>
              <a:buNone/>
            </a:pPr>
            <a:r>
              <a:t/>
            </a:r>
            <a:endParaRPr b="1" i="0" sz="2800" u="none" cap="none" strike="noStrike">
              <a:solidFill>
                <a:srgbClr val="FFFFFF"/>
              </a:solidFill>
              <a:latin typeface="Source Sans Pro"/>
              <a:ea typeface="Source Sans Pro"/>
              <a:cs typeface="Source Sans Pro"/>
              <a:sym typeface="Source Sans Pro"/>
            </a:endParaRPr>
          </a:p>
          <a:p>
            <a:pPr indent="0" lvl="0" marL="0" marR="0" rtl="0" algn="ctr">
              <a:lnSpc>
                <a:spcPct val="100000"/>
              </a:lnSpc>
              <a:spcBef>
                <a:spcPts val="0"/>
              </a:spcBef>
              <a:spcAft>
                <a:spcPts val="0"/>
              </a:spcAft>
              <a:buClr>
                <a:srgbClr val="000000"/>
              </a:buClr>
              <a:buFont typeface="Arial"/>
              <a:buNone/>
            </a:pPr>
            <a:r>
              <a:t/>
            </a:r>
            <a:endParaRPr b="1" i="0" sz="2800" u="none" cap="none" strike="noStrike">
              <a:solidFill>
                <a:srgbClr val="FFFFFF"/>
              </a:solidFill>
              <a:latin typeface="Source Sans Pro"/>
              <a:ea typeface="Source Sans Pro"/>
              <a:cs typeface="Source Sans Pro"/>
              <a:sym typeface="Source Sans Pro"/>
            </a:endParaRPr>
          </a:p>
          <a:p>
            <a:pPr indent="0" lvl="0" marL="0" marR="0" rtl="0" algn="ctr">
              <a:lnSpc>
                <a:spcPct val="100000"/>
              </a:lnSpc>
              <a:spcBef>
                <a:spcPts val="0"/>
              </a:spcBef>
              <a:spcAft>
                <a:spcPts val="0"/>
              </a:spcAft>
              <a:buClr>
                <a:srgbClr val="000000"/>
              </a:buClr>
              <a:buFont typeface="Arial"/>
              <a:buNone/>
            </a:pPr>
            <a:r>
              <a:t/>
            </a:r>
            <a:endParaRPr b="1" i="0" sz="2800" u="none" cap="none" strike="noStrike">
              <a:solidFill>
                <a:srgbClr val="FFFFFF"/>
              </a:solidFill>
              <a:latin typeface="Source Sans Pro"/>
              <a:ea typeface="Source Sans Pro"/>
              <a:cs typeface="Source Sans Pro"/>
              <a:sym typeface="Source Sans Pro"/>
            </a:endParaRPr>
          </a:p>
          <a:p>
            <a:pPr indent="0" lvl="0" marL="0" marR="0" rtl="0" algn="ctr">
              <a:lnSpc>
                <a:spcPct val="100000"/>
              </a:lnSpc>
              <a:spcBef>
                <a:spcPts val="0"/>
              </a:spcBef>
              <a:spcAft>
                <a:spcPts val="0"/>
              </a:spcAft>
              <a:buClr>
                <a:srgbClr val="000000"/>
              </a:buClr>
              <a:buFont typeface="Arial"/>
              <a:buNone/>
            </a:pPr>
            <a:r>
              <a:t/>
            </a:r>
            <a:endParaRPr b="1" i="0" sz="2800" u="none" cap="none" strike="noStrike">
              <a:solidFill>
                <a:srgbClr val="FFFFFF"/>
              </a:solidFill>
              <a:latin typeface="Source Sans Pro"/>
              <a:ea typeface="Source Sans Pro"/>
              <a:cs typeface="Source Sans Pro"/>
              <a:sym typeface="Source Sans Pro"/>
            </a:endParaRPr>
          </a:p>
        </p:txBody>
      </p:sp>
      <p:sp>
        <p:nvSpPr>
          <p:cNvPr id="142" name="Google Shape;142;p20"/>
          <p:cNvSpPr/>
          <p:nvPr/>
        </p:nvSpPr>
        <p:spPr>
          <a:xfrm>
            <a:off x="383800" y="2440775"/>
            <a:ext cx="4299300" cy="3303600"/>
          </a:xfrm>
          <a:prstGeom prst="rect">
            <a:avLst/>
          </a:prstGeom>
          <a:noFill/>
          <a:ln>
            <a:noFill/>
          </a:ln>
        </p:spPr>
        <p:txBody>
          <a:bodyPr anchorCtr="0" anchor="t" bIns="45700" lIns="91425" spcFirstLastPara="1" rIns="91425" wrap="square" tIns="45700">
            <a:noAutofit/>
          </a:bodyPr>
          <a:lstStyle/>
          <a:p>
            <a:pPr indent="-406400" lvl="0" marL="457200" marR="0" rtl="0" algn="l">
              <a:lnSpc>
                <a:spcPct val="100000"/>
              </a:lnSpc>
              <a:spcBef>
                <a:spcPts val="0"/>
              </a:spcBef>
              <a:spcAft>
                <a:spcPts val="0"/>
              </a:spcAft>
              <a:buClr>
                <a:srgbClr val="F16541"/>
              </a:buClr>
              <a:buSzPts val="4000"/>
              <a:buFont typeface="Source Sans Pro"/>
              <a:buChar char="❑"/>
            </a:pPr>
            <a:r>
              <a:rPr b="1" baseline="30000" i="0" lang="en-US" sz="4000" u="none" cap="none" strike="noStrike">
                <a:solidFill>
                  <a:srgbClr val="9E9E9E"/>
                </a:solidFill>
                <a:latin typeface="Source Sans Pro"/>
                <a:ea typeface="Source Sans Pro"/>
                <a:cs typeface="Source Sans Pro"/>
                <a:sym typeface="Source Sans Pro"/>
              </a:rPr>
              <a:t>Students</a:t>
            </a:r>
            <a:endParaRPr sz="4000">
              <a:solidFill>
                <a:srgbClr val="9E9E9E"/>
              </a:solidFill>
              <a:latin typeface="Source Sans Pro"/>
              <a:ea typeface="Source Sans Pro"/>
              <a:cs typeface="Source Sans Pro"/>
              <a:sym typeface="Source Sans Pro"/>
            </a:endParaRPr>
          </a:p>
          <a:p>
            <a:pPr indent="-406400" lvl="0" marL="457200" marR="0" rtl="0" algn="l">
              <a:lnSpc>
                <a:spcPct val="100000"/>
              </a:lnSpc>
              <a:spcBef>
                <a:spcPts val="360"/>
              </a:spcBef>
              <a:spcAft>
                <a:spcPts val="0"/>
              </a:spcAft>
              <a:buClr>
                <a:srgbClr val="F16541"/>
              </a:buClr>
              <a:buSzPts val="4000"/>
              <a:buFont typeface="Source Sans Pro"/>
              <a:buChar char="❑"/>
            </a:pPr>
            <a:r>
              <a:rPr b="1" baseline="30000" i="0" lang="en-US" sz="4000" u="none" cap="none" strike="noStrike">
                <a:solidFill>
                  <a:srgbClr val="9E9E9E"/>
                </a:solidFill>
                <a:latin typeface="Source Sans Pro"/>
                <a:ea typeface="Source Sans Pro"/>
                <a:cs typeface="Source Sans Pro"/>
                <a:sym typeface="Source Sans Pro"/>
              </a:rPr>
              <a:t>Faculty</a:t>
            </a:r>
            <a:endParaRPr sz="4000">
              <a:solidFill>
                <a:srgbClr val="9E9E9E"/>
              </a:solidFill>
              <a:latin typeface="Source Sans Pro"/>
              <a:ea typeface="Source Sans Pro"/>
              <a:cs typeface="Source Sans Pro"/>
              <a:sym typeface="Source Sans Pro"/>
            </a:endParaRPr>
          </a:p>
          <a:p>
            <a:pPr indent="-406400" lvl="0" marL="457200" marR="0" rtl="0" algn="l">
              <a:lnSpc>
                <a:spcPct val="100000"/>
              </a:lnSpc>
              <a:spcBef>
                <a:spcPts val="360"/>
              </a:spcBef>
              <a:spcAft>
                <a:spcPts val="0"/>
              </a:spcAft>
              <a:buClr>
                <a:srgbClr val="F16541"/>
              </a:buClr>
              <a:buSzPts val="4000"/>
              <a:buFont typeface="Source Sans Pro"/>
              <a:buChar char="❑"/>
            </a:pPr>
            <a:r>
              <a:rPr b="1" baseline="30000" i="0" lang="en-US" sz="4000" u="none" cap="none" strike="noStrike">
                <a:solidFill>
                  <a:srgbClr val="9E9E9E"/>
                </a:solidFill>
                <a:latin typeface="Source Sans Pro"/>
                <a:ea typeface="Source Sans Pro"/>
                <a:cs typeface="Source Sans Pro"/>
                <a:sym typeface="Source Sans Pro"/>
              </a:rPr>
              <a:t>Administrators</a:t>
            </a:r>
            <a:endParaRPr sz="4000">
              <a:solidFill>
                <a:srgbClr val="9E9E9E"/>
              </a:solidFill>
              <a:latin typeface="Source Sans Pro"/>
              <a:ea typeface="Source Sans Pro"/>
              <a:cs typeface="Source Sans Pro"/>
              <a:sym typeface="Source Sans Pro"/>
            </a:endParaRPr>
          </a:p>
          <a:p>
            <a:pPr indent="-406400" lvl="0" marL="457200" marR="0" rtl="0" algn="l">
              <a:lnSpc>
                <a:spcPct val="100000"/>
              </a:lnSpc>
              <a:spcBef>
                <a:spcPts val="0"/>
              </a:spcBef>
              <a:spcAft>
                <a:spcPts val="0"/>
              </a:spcAft>
              <a:buClr>
                <a:srgbClr val="F16541"/>
              </a:buClr>
              <a:buSzPts val="4000"/>
              <a:buFont typeface="Source Sans Pro"/>
              <a:buChar char="❑"/>
            </a:pPr>
            <a:r>
              <a:rPr b="1" baseline="30000" i="0" lang="en-US" sz="4000" u="none" cap="none" strike="noStrike">
                <a:solidFill>
                  <a:srgbClr val="9E9E9E"/>
                </a:solidFill>
                <a:latin typeface="Source Sans Pro"/>
                <a:ea typeface="Source Sans Pro"/>
                <a:cs typeface="Source Sans Pro"/>
                <a:sym typeface="Source Sans Pro"/>
              </a:rPr>
              <a:t>S</a:t>
            </a:r>
            <a:r>
              <a:rPr b="1" baseline="30000" lang="en-US" sz="4000">
                <a:solidFill>
                  <a:srgbClr val="9E9E9E"/>
                </a:solidFill>
                <a:latin typeface="Source Sans Pro"/>
                <a:ea typeface="Source Sans Pro"/>
                <a:cs typeface="Source Sans Pro"/>
                <a:sym typeface="Source Sans Pro"/>
              </a:rPr>
              <a:t>ustainability Coordinator</a:t>
            </a:r>
            <a:endParaRPr sz="4000">
              <a:solidFill>
                <a:srgbClr val="9E9E9E"/>
              </a:solidFill>
              <a:latin typeface="Source Sans Pro"/>
              <a:ea typeface="Source Sans Pro"/>
              <a:cs typeface="Source Sans Pro"/>
              <a:sym typeface="Source Sans Pro"/>
            </a:endParaRPr>
          </a:p>
          <a:p>
            <a:pPr indent="-406400" lvl="0" marL="457200" marR="0" rtl="0" algn="l">
              <a:lnSpc>
                <a:spcPct val="100000"/>
              </a:lnSpc>
              <a:spcBef>
                <a:spcPts val="360"/>
              </a:spcBef>
              <a:spcAft>
                <a:spcPts val="0"/>
              </a:spcAft>
              <a:buClr>
                <a:srgbClr val="F16541"/>
              </a:buClr>
              <a:buSzPts val="4000"/>
              <a:buFont typeface="Source Sans Pro"/>
              <a:buChar char="❑"/>
            </a:pPr>
            <a:r>
              <a:rPr b="1" baseline="30000" i="0" lang="en-US" sz="4000" u="none" cap="none" strike="noStrike">
                <a:solidFill>
                  <a:srgbClr val="9E9E9E"/>
                </a:solidFill>
                <a:latin typeface="Source Sans Pro"/>
                <a:ea typeface="Source Sans Pro"/>
                <a:cs typeface="Source Sans Pro"/>
                <a:sym typeface="Source Sans Pro"/>
              </a:rPr>
              <a:t>Food Service</a:t>
            </a:r>
            <a:endParaRPr sz="4000">
              <a:solidFill>
                <a:srgbClr val="9E9E9E"/>
              </a:solidFill>
              <a:latin typeface="Source Sans Pro"/>
              <a:ea typeface="Source Sans Pro"/>
              <a:cs typeface="Source Sans Pro"/>
              <a:sym typeface="Source Sans Pro"/>
            </a:endParaRPr>
          </a:p>
        </p:txBody>
      </p:sp>
      <p:sp>
        <p:nvSpPr>
          <p:cNvPr id="143" name="Google Shape;143;p20"/>
          <p:cNvSpPr/>
          <p:nvPr/>
        </p:nvSpPr>
        <p:spPr>
          <a:xfrm>
            <a:off x="4620003" y="2440768"/>
            <a:ext cx="4524000" cy="2759700"/>
          </a:xfrm>
          <a:prstGeom prst="rect">
            <a:avLst/>
          </a:prstGeom>
          <a:noFill/>
          <a:ln>
            <a:noFill/>
          </a:ln>
        </p:spPr>
        <p:txBody>
          <a:bodyPr anchorCtr="0" anchor="t" bIns="45700" lIns="91425" spcFirstLastPara="1" rIns="91425" wrap="square" tIns="45700">
            <a:noAutofit/>
          </a:bodyPr>
          <a:lstStyle/>
          <a:p>
            <a:pPr indent="-406400" lvl="0" marL="457200" marR="0" rtl="0" algn="l">
              <a:lnSpc>
                <a:spcPct val="100000"/>
              </a:lnSpc>
              <a:spcBef>
                <a:spcPts val="0"/>
              </a:spcBef>
              <a:spcAft>
                <a:spcPts val="0"/>
              </a:spcAft>
              <a:buClr>
                <a:srgbClr val="F16541"/>
              </a:buClr>
              <a:buSzPts val="4000"/>
              <a:buFont typeface="Source Sans Pro"/>
              <a:buChar char="❑"/>
            </a:pPr>
            <a:r>
              <a:rPr b="1" baseline="30000" i="0" lang="en-US" sz="4000" u="none" cap="none" strike="noStrike">
                <a:solidFill>
                  <a:srgbClr val="9E9E9E"/>
                </a:solidFill>
                <a:latin typeface="Source Sans Pro"/>
                <a:ea typeface="Source Sans Pro"/>
                <a:cs typeface="Source Sans Pro"/>
                <a:sym typeface="Source Sans Pro"/>
              </a:rPr>
              <a:t>Facilities</a:t>
            </a:r>
            <a:endParaRPr sz="4000">
              <a:solidFill>
                <a:srgbClr val="9E9E9E"/>
              </a:solidFill>
              <a:latin typeface="Source Sans Pro"/>
              <a:ea typeface="Source Sans Pro"/>
              <a:cs typeface="Source Sans Pro"/>
              <a:sym typeface="Source Sans Pro"/>
            </a:endParaRPr>
          </a:p>
          <a:p>
            <a:pPr indent="-406400" lvl="0" marL="457200" marR="0" rtl="0" algn="l">
              <a:lnSpc>
                <a:spcPct val="100000"/>
              </a:lnSpc>
              <a:spcBef>
                <a:spcPts val="360"/>
              </a:spcBef>
              <a:spcAft>
                <a:spcPts val="0"/>
              </a:spcAft>
              <a:buClr>
                <a:srgbClr val="F16541"/>
              </a:buClr>
              <a:buSzPts val="4000"/>
              <a:buFont typeface="Source Sans Pro"/>
              <a:buChar char="❑"/>
            </a:pPr>
            <a:r>
              <a:rPr b="1" baseline="30000" i="0" lang="en-US" sz="4000" u="none" cap="none" strike="noStrike">
                <a:solidFill>
                  <a:srgbClr val="9E9E9E"/>
                </a:solidFill>
                <a:latin typeface="Source Sans Pro"/>
                <a:ea typeface="Source Sans Pro"/>
                <a:cs typeface="Source Sans Pro"/>
                <a:sym typeface="Source Sans Pro"/>
              </a:rPr>
              <a:t>Par</a:t>
            </a:r>
            <a:r>
              <a:rPr b="1" baseline="30000" lang="en-US" sz="4000">
                <a:solidFill>
                  <a:srgbClr val="9E9E9E"/>
                </a:solidFill>
                <a:latin typeface="Source Sans Pro"/>
                <a:ea typeface="Source Sans Pro"/>
                <a:cs typeface="Source Sans Pro"/>
                <a:sym typeface="Source Sans Pro"/>
              </a:rPr>
              <a:t>ents</a:t>
            </a:r>
            <a:endParaRPr b="1" baseline="30000" sz="4000">
              <a:solidFill>
                <a:srgbClr val="9E9E9E"/>
              </a:solidFill>
              <a:latin typeface="Source Sans Pro"/>
              <a:ea typeface="Source Sans Pro"/>
              <a:cs typeface="Source Sans Pro"/>
              <a:sym typeface="Source Sans Pro"/>
            </a:endParaRPr>
          </a:p>
          <a:p>
            <a:pPr indent="-406400" lvl="0" marL="457200" marR="0" rtl="0" algn="l">
              <a:lnSpc>
                <a:spcPct val="100000"/>
              </a:lnSpc>
              <a:spcBef>
                <a:spcPts val="360"/>
              </a:spcBef>
              <a:spcAft>
                <a:spcPts val="0"/>
              </a:spcAft>
              <a:buClr>
                <a:srgbClr val="F16541"/>
              </a:buClr>
              <a:buSzPts val="4000"/>
              <a:buFont typeface="Source Sans Pro"/>
              <a:buChar char="❑"/>
            </a:pPr>
            <a:r>
              <a:rPr b="1" baseline="30000" lang="en-US" sz="4000">
                <a:solidFill>
                  <a:srgbClr val="9E9E9E"/>
                </a:solidFill>
                <a:latin typeface="Source Sans Pro"/>
                <a:ea typeface="Source Sans Pro"/>
                <a:cs typeface="Source Sans Pro"/>
                <a:sym typeface="Source Sans Pro"/>
              </a:rPr>
              <a:t>Experts/Consultants</a:t>
            </a:r>
            <a:endParaRPr sz="4000">
              <a:solidFill>
                <a:srgbClr val="9E9E9E"/>
              </a:solidFill>
              <a:latin typeface="Source Sans Pro"/>
              <a:ea typeface="Source Sans Pro"/>
              <a:cs typeface="Source Sans Pro"/>
              <a:sym typeface="Source Sans Pro"/>
            </a:endParaRPr>
          </a:p>
          <a:p>
            <a:pPr indent="-406400" lvl="0" marL="457200" marR="0" rtl="0" algn="l">
              <a:lnSpc>
                <a:spcPct val="100000"/>
              </a:lnSpc>
              <a:spcBef>
                <a:spcPts val="360"/>
              </a:spcBef>
              <a:spcAft>
                <a:spcPts val="0"/>
              </a:spcAft>
              <a:buClr>
                <a:srgbClr val="F16541"/>
              </a:buClr>
              <a:buSzPts val="4000"/>
              <a:buFont typeface="Source Sans Pro"/>
              <a:buChar char="❑"/>
            </a:pPr>
            <a:r>
              <a:rPr b="1" baseline="30000" i="0" lang="en-US" sz="4000" u="none" cap="none" strike="noStrike">
                <a:solidFill>
                  <a:srgbClr val="9E9E9E"/>
                </a:solidFill>
                <a:latin typeface="Source Sans Pro"/>
                <a:ea typeface="Source Sans Pro"/>
                <a:cs typeface="Source Sans Pro"/>
                <a:sym typeface="Source Sans Pro"/>
              </a:rPr>
              <a:t>Community Members</a:t>
            </a:r>
            <a:endParaRPr sz="4000">
              <a:solidFill>
                <a:srgbClr val="9E9E9E"/>
              </a:solidFill>
              <a:latin typeface="Source Sans Pro"/>
              <a:ea typeface="Source Sans Pro"/>
              <a:cs typeface="Source Sans Pro"/>
              <a:sym typeface="Source Sans Pro"/>
            </a:endParaRPr>
          </a:p>
          <a:p>
            <a:pPr indent="-406400" lvl="0" marL="457200" marR="0" rtl="0" algn="l">
              <a:lnSpc>
                <a:spcPct val="100000"/>
              </a:lnSpc>
              <a:spcBef>
                <a:spcPts val="360"/>
              </a:spcBef>
              <a:spcAft>
                <a:spcPts val="0"/>
              </a:spcAft>
              <a:buClr>
                <a:srgbClr val="F16541"/>
              </a:buClr>
              <a:buSzPts val="4000"/>
              <a:buFont typeface="Source Sans Pro"/>
              <a:buChar char="❑"/>
            </a:pPr>
            <a:r>
              <a:rPr b="1" baseline="30000" i="0" lang="en-US" sz="4000" u="none" cap="none" strike="noStrike">
                <a:solidFill>
                  <a:srgbClr val="9E9E9E"/>
                </a:solidFill>
                <a:latin typeface="Source Sans Pro"/>
                <a:ea typeface="Source Sans Pro"/>
                <a:cs typeface="Source Sans Pro"/>
                <a:sym typeface="Source Sans Pro"/>
              </a:rPr>
              <a:t>Local Authority</a:t>
            </a:r>
            <a:endParaRPr b="1" baseline="30000" i="0" sz="4000" u="none" cap="none" strike="noStrike">
              <a:solidFill>
                <a:srgbClr val="9E9E9E"/>
              </a:solidFill>
              <a:latin typeface="Source Sans Pro"/>
              <a:ea typeface="Source Sans Pro"/>
              <a:cs typeface="Source Sans Pro"/>
              <a:sym typeface="Source Sans Pro"/>
            </a:endParaRPr>
          </a:p>
          <a:p>
            <a:pPr indent="0" lvl="0" marL="457200" marR="0" rtl="0" algn="l">
              <a:lnSpc>
                <a:spcPct val="100000"/>
              </a:lnSpc>
              <a:spcBef>
                <a:spcPts val="360"/>
              </a:spcBef>
              <a:spcAft>
                <a:spcPts val="0"/>
              </a:spcAft>
              <a:buNone/>
            </a:pPr>
            <a:r>
              <a:t/>
            </a:r>
            <a:endParaRPr b="1" baseline="30000" sz="4000">
              <a:solidFill>
                <a:srgbClr val="9E9E9E"/>
              </a:solidFill>
              <a:latin typeface="Source Sans Pro"/>
              <a:ea typeface="Source Sans Pro"/>
              <a:cs typeface="Source Sans Pro"/>
              <a:sym typeface="Source Sans Pr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21"/>
          <p:cNvSpPr txBox="1"/>
          <p:nvPr/>
        </p:nvSpPr>
        <p:spPr>
          <a:xfrm>
            <a:off x="236475" y="376675"/>
            <a:ext cx="8682300" cy="130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3800">
                <a:solidFill>
                  <a:srgbClr val="006899"/>
                </a:solidFill>
                <a:latin typeface="Source Sans Pro"/>
                <a:ea typeface="Source Sans Pro"/>
                <a:cs typeface="Source Sans Pro"/>
                <a:sym typeface="Source Sans Pro"/>
              </a:rPr>
              <a:t>STEP 5: What steps do we need to achieve to accomplish our goals? Split up into short-term and long-term steps.</a:t>
            </a:r>
            <a:endParaRPr b="1" sz="3800">
              <a:solidFill>
                <a:srgbClr val="006899"/>
              </a:solidFill>
              <a:latin typeface="Source Sans Pro"/>
              <a:ea typeface="Source Sans Pro"/>
              <a:cs typeface="Source Sans Pro"/>
              <a:sym typeface="Source Sans Pro"/>
            </a:endParaRPr>
          </a:p>
        </p:txBody>
      </p:sp>
      <p:graphicFrame>
        <p:nvGraphicFramePr>
          <p:cNvPr id="150" name="Google Shape;150;p21"/>
          <p:cNvGraphicFramePr/>
          <p:nvPr/>
        </p:nvGraphicFramePr>
        <p:xfrm>
          <a:off x="1160550" y="2888500"/>
          <a:ext cx="3000000" cy="3000000"/>
        </p:xfrm>
        <a:graphic>
          <a:graphicData uri="http://schemas.openxmlformats.org/drawingml/2006/table">
            <a:tbl>
              <a:tblPr>
                <a:noFill/>
                <a:tableStyleId>{5671D541-89A4-47D4-8FB4-C722D9D208CE}</a:tableStyleId>
              </a:tblPr>
              <a:tblGrid>
                <a:gridCol w="3411450"/>
                <a:gridCol w="3411450"/>
              </a:tblGrid>
              <a:tr h="2478275">
                <a:tc>
                  <a:txBody>
                    <a:bodyPr/>
                    <a:lstStyle/>
                    <a:p>
                      <a:pPr indent="0" lvl="0" marL="0" rtl="0" algn="l">
                        <a:spcBef>
                          <a:spcPts val="0"/>
                        </a:spcBef>
                        <a:spcAft>
                          <a:spcPts val="0"/>
                        </a:spcAft>
                        <a:buNone/>
                      </a:pPr>
                      <a:r>
                        <a:rPr b="1" i="1" lang="en-US" sz="3000">
                          <a:solidFill>
                            <a:srgbClr val="9E9E9E"/>
                          </a:solidFill>
                          <a:latin typeface="Franklin Gothic"/>
                          <a:ea typeface="Franklin Gothic"/>
                          <a:cs typeface="Franklin Gothic"/>
                          <a:sym typeface="Franklin Gothic"/>
                        </a:rPr>
                        <a:t>Short Term</a:t>
                      </a:r>
                      <a:endParaRPr b="1" i="1" sz="3000">
                        <a:solidFill>
                          <a:srgbClr val="9E9E9E"/>
                        </a:solidFill>
                        <a:latin typeface="Franklin Gothic"/>
                        <a:ea typeface="Franklin Gothic"/>
                        <a:cs typeface="Franklin Gothic"/>
                        <a:sym typeface="Franklin Gothic"/>
                      </a:endParaRPr>
                    </a:p>
                    <a:p>
                      <a:pPr indent="0" lvl="0" marL="0" rtl="0" algn="l">
                        <a:spcBef>
                          <a:spcPts val="0"/>
                        </a:spcBef>
                        <a:spcAft>
                          <a:spcPts val="0"/>
                        </a:spcAft>
                        <a:buNone/>
                      </a:pPr>
                      <a:r>
                        <a:rPr b="1" i="1" lang="en-US" sz="3000">
                          <a:solidFill>
                            <a:srgbClr val="9E9E9E"/>
                          </a:solidFill>
                          <a:latin typeface="Franklin Gothic"/>
                          <a:ea typeface="Franklin Gothic"/>
                          <a:cs typeface="Franklin Gothic"/>
                          <a:sym typeface="Franklin Gothic"/>
                        </a:rPr>
                        <a:t>(1-2 years)</a:t>
                      </a:r>
                      <a:endParaRPr b="1" i="1" sz="3000">
                        <a:solidFill>
                          <a:srgbClr val="9E9E9E"/>
                        </a:solidFill>
                        <a:latin typeface="Franklin Gothic"/>
                        <a:ea typeface="Franklin Gothic"/>
                        <a:cs typeface="Franklin Gothic"/>
                        <a:sym typeface="Franklin Gothic"/>
                      </a:endParaRPr>
                    </a:p>
                  </a:txBody>
                  <a:tcPr marT="91425" marB="91425" marR="91425" marL="91425">
                    <a:lnL cap="flat" cmpd="sng" w="76200">
                      <a:solidFill>
                        <a:srgbClr val="F16541"/>
                      </a:solidFill>
                      <a:prstDash val="solid"/>
                      <a:round/>
                      <a:headEnd len="sm" w="sm" type="none"/>
                      <a:tailEnd len="sm" w="sm" type="none"/>
                    </a:lnL>
                    <a:lnR cap="flat" cmpd="sng" w="76200">
                      <a:solidFill>
                        <a:srgbClr val="F16541"/>
                      </a:solidFill>
                      <a:prstDash val="solid"/>
                      <a:round/>
                      <a:headEnd len="sm" w="sm" type="none"/>
                      <a:tailEnd len="sm" w="sm" type="none"/>
                    </a:lnR>
                    <a:lnT cap="flat" cmpd="sng" w="76200">
                      <a:solidFill>
                        <a:srgbClr val="F16541"/>
                      </a:solidFill>
                      <a:prstDash val="solid"/>
                      <a:round/>
                      <a:headEnd len="sm" w="sm" type="none"/>
                      <a:tailEnd len="sm" w="sm" type="none"/>
                    </a:lnT>
                    <a:lnB cap="flat" cmpd="sng" w="76200">
                      <a:solidFill>
                        <a:srgbClr val="F16541"/>
                      </a:solidFill>
                      <a:prstDash val="solid"/>
                      <a:round/>
                      <a:headEnd len="sm" w="sm" type="none"/>
                      <a:tailEnd len="sm" w="sm" type="none"/>
                    </a:lnB>
                  </a:tcPr>
                </a:tc>
                <a:tc>
                  <a:txBody>
                    <a:bodyPr/>
                    <a:lstStyle/>
                    <a:p>
                      <a:pPr indent="0" lvl="0" marL="0" rtl="0" algn="l">
                        <a:spcBef>
                          <a:spcPts val="0"/>
                        </a:spcBef>
                        <a:spcAft>
                          <a:spcPts val="0"/>
                        </a:spcAft>
                        <a:buNone/>
                      </a:pPr>
                      <a:r>
                        <a:rPr b="1" i="1" lang="en-US" sz="3000">
                          <a:solidFill>
                            <a:srgbClr val="9E9E9E"/>
                          </a:solidFill>
                          <a:latin typeface="Franklin Gothic"/>
                          <a:ea typeface="Franklin Gothic"/>
                          <a:cs typeface="Franklin Gothic"/>
                          <a:sym typeface="Franklin Gothic"/>
                        </a:rPr>
                        <a:t>Looking Forward (3-5 years)</a:t>
                      </a:r>
                      <a:endParaRPr b="1" i="1" sz="3000">
                        <a:solidFill>
                          <a:srgbClr val="9E9E9E"/>
                        </a:solidFill>
                        <a:latin typeface="Franklin Gothic"/>
                        <a:ea typeface="Franklin Gothic"/>
                        <a:cs typeface="Franklin Gothic"/>
                        <a:sym typeface="Franklin Gothic"/>
                      </a:endParaRPr>
                    </a:p>
                  </a:txBody>
                  <a:tcPr marT="91425" marB="91425" marR="91425" marL="91425">
                    <a:lnL cap="flat" cmpd="sng" w="76200">
                      <a:solidFill>
                        <a:srgbClr val="F16541"/>
                      </a:solidFill>
                      <a:prstDash val="solid"/>
                      <a:round/>
                      <a:headEnd len="sm" w="sm" type="none"/>
                      <a:tailEnd len="sm" w="sm" type="none"/>
                    </a:lnL>
                    <a:lnR cap="flat" cmpd="sng" w="76200">
                      <a:solidFill>
                        <a:srgbClr val="F16541"/>
                      </a:solidFill>
                      <a:prstDash val="solid"/>
                      <a:round/>
                      <a:headEnd len="sm" w="sm" type="none"/>
                      <a:tailEnd len="sm" w="sm" type="none"/>
                    </a:lnR>
                    <a:lnT cap="flat" cmpd="sng" w="76200">
                      <a:solidFill>
                        <a:srgbClr val="F16541"/>
                      </a:solidFill>
                      <a:prstDash val="solid"/>
                      <a:round/>
                      <a:headEnd len="sm" w="sm" type="none"/>
                      <a:tailEnd len="sm" w="sm" type="none"/>
                    </a:lnT>
                    <a:lnB cap="flat" cmpd="sng" w="76200">
                      <a:solidFill>
                        <a:srgbClr val="F16541"/>
                      </a:solidFill>
                      <a:prstDash val="solid"/>
                      <a:round/>
                      <a:headEnd len="sm" w="sm" type="none"/>
                      <a:tailEnd len="sm" w="sm" type="none"/>
                    </a:lnB>
                  </a:tcPr>
                </a:tc>
              </a:tr>
            </a:tbl>
          </a:graphicData>
        </a:graphic>
      </p:graphicFrame>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